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66" r:id="rId3"/>
    <p:sldId id="267" r:id="rId4"/>
    <p:sldId id="270" r:id="rId5"/>
    <p:sldId id="271" r:id="rId6"/>
    <p:sldId id="269" r:id="rId7"/>
    <p:sldId id="268" r:id="rId8"/>
  </p:sldIdLst>
  <p:sldSz cx="10693400" cy="7562850"/>
  <p:notesSz cx="9939338" cy="68072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666" y="9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ager@observatoryhotel.co.nz" userId="125d4b55-b913-4139-a15f-fb84618d039c" providerId="ADAL" clId="{0E921FD2-D5A0-4DB2-97D4-48AD6D297204}"/>
    <pc:docChg chg="undo redo custSel delSld modSld">
      <pc:chgData name="manager@observatoryhotel.co.nz" userId="125d4b55-b913-4139-a15f-fb84618d039c" providerId="ADAL" clId="{0E921FD2-D5A0-4DB2-97D4-48AD6D297204}" dt="2023-02-21T20:39:35.491" v="103" actId="47"/>
      <pc:docMkLst>
        <pc:docMk/>
      </pc:docMkLst>
      <pc:sldChg chg="addSp delSp modSp mod">
        <pc:chgData name="manager@observatoryhotel.co.nz" userId="125d4b55-b913-4139-a15f-fb84618d039c" providerId="ADAL" clId="{0E921FD2-D5A0-4DB2-97D4-48AD6D297204}" dt="2023-02-21T20:39:12.656" v="101" actId="1036"/>
        <pc:sldMkLst>
          <pc:docMk/>
          <pc:sldMk cId="0" sldId="256"/>
        </pc:sldMkLst>
        <pc:spChg chg="mod">
          <ac:chgData name="manager@observatoryhotel.co.nz" userId="125d4b55-b913-4139-a15f-fb84618d039c" providerId="ADAL" clId="{0E921FD2-D5A0-4DB2-97D4-48AD6D297204}" dt="2023-02-21T20:33:02.752" v="7" actId="1076"/>
          <ac:spMkLst>
            <pc:docMk/>
            <pc:sldMk cId="0" sldId="256"/>
            <ac:spMk id="2" creationId="{00000000-0000-0000-0000-000000000000}"/>
          </ac:spMkLst>
        </pc:spChg>
        <pc:spChg chg="add del mod">
          <ac:chgData name="manager@observatoryhotel.co.nz" userId="125d4b55-b913-4139-a15f-fb84618d039c" providerId="ADAL" clId="{0E921FD2-D5A0-4DB2-97D4-48AD6D297204}" dt="2023-02-21T20:34:22.109" v="29" actId="478"/>
          <ac:spMkLst>
            <pc:docMk/>
            <pc:sldMk cId="0" sldId="256"/>
            <ac:spMk id="866" creationId="{81CC3706-A31C-C9CB-E8B2-71B746D977A2}"/>
          </ac:spMkLst>
        </pc:spChg>
        <pc:spChg chg="add del">
          <ac:chgData name="manager@observatoryhotel.co.nz" userId="125d4b55-b913-4139-a15f-fb84618d039c" providerId="ADAL" clId="{0E921FD2-D5A0-4DB2-97D4-48AD6D297204}" dt="2023-02-21T20:37:47.675" v="74" actId="478"/>
          <ac:spMkLst>
            <pc:docMk/>
            <pc:sldMk cId="0" sldId="256"/>
            <ac:spMk id="888" creationId="{00000000-0000-0000-0000-000000000000}"/>
          </ac:spMkLst>
        </pc:spChg>
        <pc:spChg chg="add del">
          <ac:chgData name="manager@observatoryhotel.co.nz" userId="125d4b55-b913-4139-a15f-fb84618d039c" providerId="ADAL" clId="{0E921FD2-D5A0-4DB2-97D4-48AD6D297204}" dt="2023-02-21T20:37:44.691" v="67" actId="478"/>
          <ac:spMkLst>
            <pc:docMk/>
            <pc:sldMk cId="0" sldId="256"/>
            <ac:spMk id="890" creationId="{00000000-0000-0000-0000-000000000000}"/>
          </ac:spMkLst>
        </pc:spChg>
        <pc:spChg chg="add del">
          <ac:chgData name="manager@observatoryhotel.co.nz" userId="125d4b55-b913-4139-a15f-fb84618d039c" providerId="ADAL" clId="{0E921FD2-D5A0-4DB2-97D4-48AD6D297204}" dt="2023-02-21T20:37:56.485" v="82" actId="478"/>
          <ac:spMkLst>
            <pc:docMk/>
            <pc:sldMk cId="0" sldId="256"/>
            <ac:spMk id="891" creationId="{00000000-0000-0000-0000-000000000000}"/>
          </ac:spMkLst>
        </pc:spChg>
        <pc:spChg chg="add del">
          <ac:chgData name="manager@observatoryhotel.co.nz" userId="125d4b55-b913-4139-a15f-fb84618d039c" providerId="ADAL" clId="{0E921FD2-D5A0-4DB2-97D4-48AD6D297204}" dt="2023-02-21T20:37:46.937" v="73" actId="478"/>
          <ac:spMkLst>
            <pc:docMk/>
            <pc:sldMk cId="0" sldId="256"/>
            <ac:spMk id="897" creationId="{00000000-0000-0000-0000-000000000000}"/>
          </ac:spMkLst>
        </pc:spChg>
        <pc:spChg chg="add del">
          <ac:chgData name="manager@observatoryhotel.co.nz" userId="125d4b55-b913-4139-a15f-fb84618d039c" providerId="ADAL" clId="{0E921FD2-D5A0-4DB2-97D4-48AD6D297204}" dt="2023-02-21T20:37:55.540" v="81" actId="478"/>
          <ac:spMkLst>
            <pc:docMk/>
            <pc:sldMk cId="0" sldId="256"/>
            <ac:spMk id="898" creationId="{00000000-0000-0000-0000-000000000000}"/>
          </ac:spMkLst>
        </pc:spChg>
        <pc:spChg chg="add del">
          <ac:chgData name="manager@observatoryhotel.co.nz" userId="125d4b55-b913-4139-a15f-fb84618d039c" providerId="ADAL" clId="{0E921FD2-D5A0-4DB2-97D4-48AD6D297204}" dt="2023-02-21T20:37:48.260" v="75" actId="478"/>
          <ac:spMkLst>
            <pc:docMk/>
            <pc:sldMk cId="0" sldId="256"/>
            <ac:spMk id="899" creationId="{00000000-0000-0000-0000-000000000000}"/>
          </ac:spMkLst>
        </pc:spChg>
        <pc:spChg chg="add del mod">
          <ac:chgData name="manager@observatoryhotel.co.nz" userId="125d4b55-b913-4139-a15f-fb84618d039c" providerId="ADAL" clId="{0E921FD2-D5A0-4DB2-97D4-48AD6D297204}" dt="2023-02-21T20:37:54.018" v="80" actId="478"/>
          <ac:spMkLst>
            <pc:docMk/>
            <pc:sldMk cId="0" sldId="256"/>
            <ac:spMk id="900" creationId="{00000000-0000-0000-0000-000000000000}"/>
          </ac:spMkLst>
        </pc:spChg>
        <pc:spChg chg="add del">
          <ac:chgData name="manager@observatoryhotel.co.nz" userId="125d4b55-b913-4139-a15f-fb84618d039c" providerId="ADAL" clId="{0E921FD2-D5A0-4DB2-97D4-48AD6D297204}" dt="2023-02-21T20:38:36.581" v="88" actId="478"/>
          <ac:spMkLst>
            <pc:docMk/>
            <pc:sldMk cId="0" sldId="256"/>
            <ac:spMk id="907" creationId="{00000000-0000-0000-0000-000000000000}"/>
          </ac:spMkLst>
        </pc:spChg>
        <pc:spChg chg="add del">
          <ac:chgData name="manager@observatoryhotel.co.nz" userId="125d4b55-b913-4139-a15f-fb84618d039c" providerId="ADAL" clId="{0E921FD2-D5A0-4DB2-97D4-48AD6D297204}" dt="2023-02-21T20:38:45.393" v="90" actId="478"/>
          <ac:spMkLst>
            <pc:docMk/>
            <pc:sldMk cId="0" sldId="256"/>
            <ac:spMk id="909" creationId="{00000000-0000-0000-0000-000000000000}"/>
          </ac:spMkLst>
        </pc:spChg>
        <pc:spChg chg="add del mod">
          <ac:chgData name="manager@observatoryhotel.co.nz" userId="125d4b55-b913-4139-a15f-fb84618d039c" providerId="ADAL" clId="{0E921FD2-D5A0-4DB2-97D4-48AD6D297204}" dt="2023-02-21T20:38:21.802" v="86"/>
          <ac:spMkLst>
            <pc:docMk/>
            <pc:sldMk cId="0" sldId="256"/>
            <ac:spMk id="914" creationId="{FC79F1A5-0D26-FACB-D3F1-8D40710BDDE6}"/>
          </ac:spMkLst>
        </pc:spChg>
        <pc:spChg chg="add mod">
          <ac:chgData name="manager@observatoryhotel.co.nz" userId="125d4b55-b913-4139-a15f-fb84618d039c" providerId="ADAL" clId="{0E921FD2-D5A0-4DB2-97D4-48AD6D297204}" dt="2023-02-21T20:39:12.656" v="101" actId="1036"/>
          <ac:spMkLst>
            <pc:docMk/>
            <pc:sldMk cId="0" sldId="256"/>
            <ac:spMk id="919" creationId="{0DC154EB-5C37-4E7A-4746-14896AE0829B}"/>
          </ac:spMkLst>
        </pc:spChg>
        <pc:grpChg chg="mod">
          <ac:chgData name="manager@observatoryhotel.co.nz" userId="125d4b55-b913-4139-a15f-fb84618d039c" providerId="ADAL" clId="{0E921FD2-D5A0-4DB2-97D4-48AD6D297204}" dt="2023-02-21T20:35:07.569" v="39" actId="1076"/>
          <ac:grpSpMkLst>
            <pc:docMk/>
            <pc:sldMk cId="0" sldId="256"/>
            <ac:grpSpMk id="3" creationId="{00000000-0000-0000-0000-000000000000}"/>
          </ac:grpSpMkLst>
        </pc:grpChg>
        <pc:grpChg chg="add del">
          <ac:chgData name="manager@observatoryhotel.co.nz" userId="125d4b55-b913-4139-a15f-fb84618d039c" providerId="ADAL" clId="{0E921FD2-D5A0-4DB2-97D4-48AD6D297204}" dt="2023-02-21T20:34:25.756" v="30" actId="478"/>
          <ac:grpSpMkLst>
            <pc:docMk/>
            <pc:sldMk cId="0" sldId="256"/>
            <ac:grpSpMk id="915" creationId="{00000000-0000-0000-0000-000000000000}"/>
          </ac:grpSpMkLst>
        </pc:grpChg>
        <pc:grpChg chg="add del">
          <ac:chgData name="manager@observatoryhotel.co.nz" userId="125d4b55-b913-4139-a15f-fb84618d039c" providerId="ADAL" clId="{0E921FD2-D5A0-4DB2-97D4-48AD6D297204}" dt="2023-02-21T20:34:44.716" v="34" actId="478"/>
          <ac:grpSpMkLst>
            <pc:docMk/>
            <pc:sldMk cId="0" sldId="256"/>
            <ac:grpSpMk id="920" creationId="{00000000-0000-0000-0000-000000000000}"/>
          </ac:grpSpMkLst>
        </pc:grpChg>
        <pc:picChg chg="mod">
          <ac:chgData name="manager@observatoryhotel.co.nz" userId="125d4b55-b913-4139-a15f-fb84618d039c" providerId="ADAL" clId="{0E921FD2-D5A0-4DB2-97D4-48AD6D297204}" dt="2023-02-21T20:34:36.951" v="32" actId="1076"/>
          <ac:picMkLst>
            <pc:docMk/>
            <pc:sldMk cId="0" sldId="256"/>
            <ac:picMk id="4" creationId="{00000000-0000-0000-0000-000000000000}"/>
          </ac:picMkLst>
        </pc:picChg>
        <pc:picChg chg="mod">
          <ac:chgData name="manager@observatoryhotel.co.nz" userId="125d4b55-b913-4139-a15f-fb84618d039c" providerId="ADAL" clId="{0E921FD2-D5A0-4DB2-97D4-48AD6D297204}" dt="2023-02-21T20:33:55.586" v="16" actId="1076"/>
          <ac:picMkLst>
            <pc:docMk/>
            <pc:sldMk cId="0" sldId="256"/>
            <ac:picMk id="229" creationId="{00000000-0000-0000-0000-000000000000}"/>
          </ac:picMkLst>
        </pc:picChg>
        <pc:picChg chg="mod">
          <ac:chgData name="manager@observatoryhotel.co.nz" userId="125d4b55-b913-4139-a15f-fb84618d039c" providerId="ADAL" clId="{0E921FD2-D5A0-4DB2-97D4-48AD6D297204}" dt="2023-02-21T20:34:07.390" v="18" actId="1076"/>
          <ac:picMkLst>
            <pc:docMk/>
            <pc:sldMk cId="0" sldId="256"/>
            <ac:picMk id="230" creationId="{00000000-0000-0000-0000-000000000000}"/>
          </ac:picMkLst>
        </pc:picChg>
        <pc:picChg chg="mod">
          <ac:chgData name="manager@observatoryhotel.co.nz" userId="125d4b55-b913-4139-a15f-fb84618d039c" providerId="ADAL" clId="{0E921FD2-D5A0-4DB2-97D4-48AD6D297204}" dt="2023-02-21T20:37:48.919" v="76" actId="1076"/>
          <ac:picMkLst>
            <pc:docMk/>
            <pc:sldMk cId="0" sldId="256"/>
            <ac:picMk id="231" creationId="{00000000-0000-0000-0000-000000000000}"/>
          </ac:picMkLst>
        </pc:picChg>
        <pc:picChg chg="add del mod">
          <ac:chgData name="manager@observatoryhotel.co.nz" userId="125d4b55-b913-4139-a15f-fb84618d039c" providerId="ADAL" clId="{0E921FD2-D5A0-4DB2-97D4-48AD6D297204}" dt="2023-02-21T20:37:44.894" v="68" actId="478"/>
          <ac:picMkLst>
            <pc:docMk/>
            <pc:sldMk cId="0" sldId="256"/>
            <ac:picMk id="875" creationId="{00000000-0000-0000-0000-000000000000}"/>
          </ac:picMkLst>
        </pc:picChg>
        <pc:picChg chg="add del mod">
          <ac:chgData name="manager@observatoryhotel.co.nz" userId="125d4b55-b913-4139-a15f-fb84618d039c" providerId="ADAL" clId="{0E921FD2-D5A0-4DB2-97D4-48AD6D297204}" dt="2023-02-21T20:37:53.274" v="79" actId="1076"/>
          <ac:picMkLst>
            <pc:docMk/>
            <pc:sldMk cId="0" sldId="256"/>
            <ac:picMk id="885" creationId="{00000000-0000-0000-0000-000000000000}"/>
          </ac:picMkLst>
        </pc:picChg>
        <pc:picChg chg="add del">
          <ac:chgData name="manager@observatoryhotel.co.nz" userId="125d4b55-b913-4139-a15f-fb84618d039c" providerId="ADAL" clId="{0E921FD2-D5A0-4DB2-97D4-48AD6D297204}" dt="2023-02-21T20:38:41.852" v="89" actId="478"/>
          <ac:picMkLst>
            <pc:docMk/>
            <pc:sldMk cId="0" sldId="256"/>
            <ac:picMk id="908" creationId="{00000000-0000-0000-0000-000000000000}"/>
          </ac:picMkLst>
        </pc:picChg>
        <pc:picChg chg="add del">
          <ac:chgData name="manager@observatoryhotel.co.nz" userId="125d4b55-b913-4139-a15f-fb84618d039c" providerId="ADAL" clId="{0E921FD2-D5A0-4DB2-97D4-48AD6D297204}" dt="2023-02-21T20:38:25.685" v="87" actId="478"/>
          <ac:picMkLst>
            <pc:docMk/>
            <pc:sldMk cId="0" sldId="256"/>
            <ac:picMk id="910" creationId="{00000000-0000-0000-0000-000000000000}"/>
          </ac:picMkLst>
        </pc:picChg>
        <pc:picChg chg="add del mod">
          <ac:chgData name="manager@observatoryhotel.co.nz" userId="125d4b55-b913-4139-a15f-fb84618d039c" providerId="ADAL" clId="{0E921FD2-D5A0-4DB2-97D4-48AD6D297204}" dt="2023-02-21T20:38:00.186" v="84" actId="1076"/>
          <ac:picMkLst>
            <pc:docMk/>
            <pc:sldMk cId="0" sldId="256"/>
            <ac:picMk id="911" creationId="{00000000-0000-0000-0000-000000000000}"/>
          </ac:picMkLst>
        </pc:picChg>
        <pc:picChg chg="add del">
          <ac:chgData name="manager@observatoryhotel.co.nz" userId="125d4b55-b913-4139-a15f-fb84618d039c" providerId="ADAL" clId="{0E921FD2-D5A0-4DB2-97D4-48AD6D297204}" dt="2023-02-21T20:35:01.465" v="38" actId="478"/>
          <ac:picMkLst>
            <pc:docMk/>
            <pc:sldMk cId="0" sldId="256"/>
            <ac:picMk id="912" creationId="{00000000-0000-0000-0000-000000000000}"/>
          </ac:picMkLst>
        </pc:picChg>
        <pc:picChg chg="add del">
          <ac:chgData name="manager@observatoryhotel.co.nz" userId="125d4b55-b913-4139-a15f-fb84618d039c" providerId="ADAL" clId="{0E921FD2-D5A0-4DB2-97D4-48AD6D297204}" dt="2023-02-21T20:34:58.908" v="37" actId="478"/>
          <ac:picMkLst>
            <pc:docMk/>
            <pc:sldMk cId="0" sldId="256"/>
            <ac:picMk id="913" creationId="{00000000-0000-0000-0000-000000000000}"/>
          </ac:picMkLst>
        </pc:picChg>
      </pc:sldChg>
      <pc:sldChg chg="del">
        <pc:chgData name="manager@observatoryhotel.co.nz" userId="125d4b55-b913-4139-a15f-fb84618d039c" providerId="ADAL" clId="{0E921FD2-D5A0-4DB2-97D4-48AD6D297204}" dt="2023-02-21T20:39:30.891" v="102" actId="47"/>
        <pc:sldMkLst>
          <pc:docMk/>
          <pc:sldMk cId="0" sldId="258"/>
        </pc:sldMkLst>
      </pc:sldChg>
      <pc:sldChg chg="del">
        <pc:chgData name="manager@observatoryhotel.co.nz" userId="125d4b55-b913-4139-a15f-fb84618d039c" providerId="ADAL" clId="{0E921FD2-D5A0-4DB2-97D4-48AD6D297204}" dt="2023-02-21T20:39:35.491" v="103" actId="47"/>
        <pc:sldMkLst>
          <pc:docMk/>
          <pc:sldMk cId="4197096014" sldId="272"/>
        </pc:sldMkLst>
      </pc:sldChg>
    </pc:docChg>
  </pc:docChgLst>
  <pc:docChgLst>
    <pc:chgData name="manager@observatoryhotel.co.nz" userId="125d4b55-b913-4139-a15f-fb84618d039c" providerId="ADAL" clId="{EDCB2C31-4E73-4203-B503-0981D442BA5D}"/>
    <pc:docChg chg="modSld">
      <pc:chgData name="manager@observatoryhotel.co.nz" userId="125d4b55-b913-4139-a15f-fb84618d039c" providerId="ADAL" clId="{EDCB2C31-4E73-4203-B503-0981D442BA5D}" dt="2023-10-12T20:23:39.676" v="716" actId="20577"/>
      <pc:docMkLst>
        <pc:docMk/>
      </pc:docMkLst>
      <pc:sldChg chg="modSp mod">
        <pc:chgData name="manager@observatoryhotel.co.nz" userId="125d4b55-b913-4139-a15f-fb84618d039c" providerId="ADAL" clId="{EDCB2C31-4E73-4203-B503-0981D442BA5D}" dt="2023-10-12T20:14:26.154" v="66" actId="20577"/>
        <pc:sldMkLst>
          <pc:docMk/>
          <pc:sldMk cId="3720854102" sldId="266"/>
        </pc:sldMkLst>
        <pc:spChg chg="mod">
          <ac:chgData name="manager@observatoryhotel.co.nz" userId="125d4b55-b913-4139-a15f-fb84618d039c" providerId="ADAL" clId="{EDCB2C31-4E73-4203-B503-0981D442BA5D}" dt="2023-10-12T20:14:26.154" v="66" actId="20577"/>
          <ac:spMkLst>
            <pc:docMk/>
            <pc:sldMk cId="3720854102" sldId="266"/>
            <ac:spMk id="1099" creationId="{55B9A1ED-B1C4-0590-A4C5-50B529F539E0}"/>
          </ac:spMkLst>
        </pc:spChg>
      </pc:sldChg>
      <pc:sldChg chg="modSp mod">
        <pc:chgData name="manager@observatoryhotel.co.nz" userId="125d4b55-b913-4139-a15f-fb84618d039c" providerId="ADAL" clId="{EDCB2C31-4E73-4203-B503-0981D442BA5D}" dt="2023-10-12T20:23:39.676" v="716" actId="20577"/>
        <pc:sldMkLst>
          <pc:docMk/>
          <pc:sldMk cId="545929387" sldId="269"/>
        </pc:sldMkLst>
        <pc:spChg chg="mod">
          <ac:chgData name="manager@observatoryhotel.co.nz" userId="125d4b55-b913-4139-a15f-fb84618d039c" providerId="ADAL" clId="{EDCB2C31-4E73-4203-B503-0981D442BA5D}" dt="2023-10-12T20:23:39.676" v="716" actId="20577"/>
          <ac:spMkLst>
            <pc:docMk/>
            <pc:sldMk cId="545929387" sldId="269"/>
            <ac:spMk id="1099" creationId="{55B9A1ED-B1C4-0590-A4C5-50B529F539E0}"/>
          </ac:spMkLst>
        </pc:spChg>
      </pc:sldChg>
    </pc:docChg>
  </pc:docChgLst>
  <pc:docChgLst>
    <pc:chgData name="manager@observatoryhotel.co.nz" userId="125d4b55-b913-4139-a15f-fb84618d039c" providerId="ADAL" clId="{5713B912-3E9A-43BD-A6E6-1B6E8E397D44}"/>
    <pc:docChg chg="custSel delSld modSld">
      <pc:chgData name="manager@observatoryhotel.co.nz" userId="125d4b55-b913-4139-a15f-fb84618d039c" providerId="ADAL" clId="{5713B912-3E9A-43BD-A6E6-1B6E8E397D44}" dt="2023-01-16T20:15:32.932" v="304" actId="1076"/>
      <pc:docMkLst>
        <pc:docMk/>
      </pc:docMkLst>
      <pc:sldChg chg="modSp mod">
        <pc:chgData name="manager@observatoryhotel.co.nz" userId="125d4b55-b913-4139-a15f-fb84618d039c" providerId="ADAL" clId="{5713B912-3E9A-43BD-A6E6-1B6E8E397D44}" dt="2023-01-16T20:15:32.932" v="304" actId="1076"/>
        <pc:sldMkLst>
          <pc:docMk/>
          <pc:sldMk cId="0" sldId="256"/>
        </pc:sldMkLst>
        <pc:picChg chg="mod">
          <ac:chgData name="manager@observatoryhotel.co.nz" userId="125d4b55-b913-4139-a15f-fb84618d039c" providerId="ADAL" clId="{5713B912-3E9A-43BD-A6E6-1B6E8E397D44}" dt="2023-01-16T20:15:32.932" v="304" actId="1076"/>
          <ac:picMkLst>
            <pc:docMk/>
            <pc:sldMk cId="0" sldId="256"/>
            <ac:picMk id="229" creationId="{00000000-0000-0000-0000-000000000000}"/>
          </ac:picMkLst>
        </pc:picChg>
      </pc:sldChg>
      <pc:sldChg chg="del">
        <pc:chgData name="manager@observatoryhotel.co.nz" userId="125d4b55-b913-4139-a15f-fb84618d039c" providerId="ADAL" clId="{5713B912-3E9A-43BD-A6E6-1B6E8E397D44}" dt="2023-01-12T00:38:15.646" v="0" actId="47"/>
        <pc:sldMkLst>
          <pc:docMk/>
          <pc:sldMk cId="1609863273" sldId="259"/>
        </pc:sldMkLst>
      </pc:sldChg>
      <pc:sldChg chg="del">
        <pc:chgData name="manager@observatoryhotel.co.nz" userId="125d4b55-b913-4139-a15f-fb84618d039c" providerId="ADAL" clId="{5713B912-3E9A-43BD-A6E6-1B6E8E397D44}" dt="2023-01-12T00:38:17.469" v="1" actId="47"/>
        <pc:sldMkLst>
          <pc:docMk/>
          <pc:sldMk cId="2301573152" sldId="260"/>
        </pc:sldMkLst>
      </pc:sldChg>
      <pc:sldChg chg="del">
        <pc:chgData name="manager@observatoryhotel.co.nz" userId="125d4b55-b913-4139-a15f-fb84618d039c" providerId="ADAL" clId="{5713B912-3E9A-43BD-A6E6-1B6E8E397D44}" dt="2023-01-12T00:38:22.271" v="2" actId="47"/>
        <pc:sldMkLst>
          <pc:docMk/>
          <pc:sldMk cId="1454589542" sldId="261"/>
        </pc:sldMkLst>
      </pc:sldChg>
      <pc:sldChg chg="del">
        <pc:chgData name="manager@observatoryhotel.co.nz" userId="125d4b55-b913-4139-a15f-fb84618d039c" providerId="ADAL" clId="{5713B912-3E9A-43BD-A6E6-1B6E8E397D44}" dt="2023-01-12T00:38:23.793" v="3" actId="47"/>
        <pc:sldMkLst>
          <pc:docMk/>
          <pc:sldMk cId="3904585650" sldId="262"/>
        </pc:sldMkLst>
      </pc:sldChg>
      <pc:sldChg chg="del">
        <pc:chgData name="manager@observatoryhotel.co.nz" userId="125d4b55-b913-4139-a15f-fb84618d039c" providerId="ADAL" clId="{5713B912-3E9A-43BD-A6E6-1B6E8E397D44}" dt="2023-01-12T00:38:25.288" v="4" actId="47"/>
        <pc:sldMkLst>
          <pc:docMk/>
          <pc:sldMk cId="1045577136" sldId="263"/>
        </pc:sldMkLst>
      </pc:sldChg>
      <pc:sldChg chg="del">
        <pc:chgData name="manager@observatoryhotel.co.nz" userId="125d4b55-b913-4139-a15f-fb84618d039c" providerId="ADAL" clId="{5713B912-3E9A-43BD-A6E6-1B6E8E397D44}" dt="2023-01-12T00:38:27.893" v="5" actId="47"/>
        <pc:sldMkLst>
          <pc:docMk/>
          <pc:sldMk cId="4081072580" sldId="264"/>
        </pc:sldMkLst>
      </pc:sldChg>
      <pc:sldChg chg="del">
        <pc:chgData name="manager@observatoryhotel.co.nz" userId="125d4b55-b913-4139-a15f-fb84618d039c" providerId="ADAL" clId="{5713B912-3E9A-43BD-A6E6-1B6E8E397D44}" dt="2023-01-12T00:38:30.115" v="6" actId="47"/>
        <pc:sldMkLst>
          <pc:docMk/>
          <pc:sldMk cId="4149897152" sldId="265"/>
        </pc:sldMkLst>
      </pc:sldChg>
      <pc:sldChg chg="modSp mod">
        <pc:chgData name="manager@observatoryhotel.co.nz" userId="125d4b55-b913-4139-a15f-fb84618d039c" providerId="ADAL" clId="{5713B912-3E9A-43BD-A6E6-1B6E8E397D44}" dt="2023-01-12T00:56:16.651" v="223" actId="5793"/>
        <pc:sldMkLst>
          <pc:docMk/>
          <pc:sldMk cId="3720854102" sldId="266"/>
        </pc:sldMkLst>
        <pc:spChg chg="mod">
          <ac:chgData name="manager@observatoryhotel.co.nz" userId="125d4b55-b913-4139-a15f-fb84618d039c" providerId="ADAL" clId="{5713B912-3E9A-43BD-A6E6-1B6E8E397D44}" dt="2023-01-12T00:56:16.651" v="223" actId="5793"/>
          <ac:spMkLst>
            <pc:docMk/>
            <pc:sldMk cId="3720854102" sldId="266"/>
            <ac:spMk id="1099" creationId="{55B9A1ED-B1C4-0590-A4C5-50B529F539E0}"/>
          </ac:spMkLst>
        </pc:spChg>
      </pc:sldChg>
      <pc:sldChg chg="modSp mod">
        <pc:chgData name="manager@observatoryhotel.co.nz" userId="125d4b55-b913-4139-a15f-fb84618d039c" providerId="ADAL" clId="{5713B912-3E9A-43BD-A6E6-1B6E8E397D44}" dt="2023-01-12T00:57:49.971" v="251" actId="20577"/>
        <pc:sldMkLst>
          <pc:docMk/>
          <pc:sldMk cId="545929387" sldId="269"/>
        </pc:sldMkLst>
        <pc:spChg chg="mod">
          <ac:chgData name="manager@observatoryhotel.co.nz" userId="125d4b55-b913-4139-a15f-fb84618d039c" providerId="ADAL" clId="{5713B912-3E9A-43BD-A6E6-1B6E8E397D44}" dt="2023-01-12T00:57:49.971" v="251" actId="20577"/>
          <ac:spMkLst>
            <pc:docMk/>
            <pc:sldMk cId="545929387" sldId="269"/>
            <ac:spMk id="1099" creationId="{55B9A1ED-B1C4-0590-A4C5-50B529F539E0}"/>
          </ac:spMkLst>
        </pc:spChg>
      </pc:sldChg>
      <pc:sldChg chg="modSp mod">
        <pc:chgData name="manager@observatoryhotel.co.nz" userId="125d4b55-b913-4139-a15f-fb84618d039c" providerId="ADAL" clId="{5713B912-3E9A-43BD-A6E6-1B6E8E397D44}" dt="2023-01-12T03:03:11.572" v="303" actId="20577"/>
        <pc:sldMkLst>
          <pc:docMk/>
          <pc:sldMk cId="2356543701" sldId="271"/>
        </pc:sldMkLst>
        <pc:spChg chg="mod">
          <ac:chgData name="manager@observatoryhotel.co.nz" userId="125d4b55-b913-4139-a15f-fb84618d039c" providerId="ADAL" clId="{5713B912-3E9A-43BD-A6E6-1B6E8E397D44}" dt="2023-01-12T03:03:11.572" v="303" actId="20577"/>
          <ac:spMkLst>
            <pc:docMk/>
            <pc:sldMk cId="2356543701" sldId="271"/>
            <ac:spMk id="1099" creationId="{55B9A1ED-B1C4-0590-A4C5-50B529F539E0}"/>
          </ac:spMkLst>
        </pc:spChg>
      </pc:sldChg>
    </pc:docChg>
  </pc:docChgLst>
  <pc:docChgLst>
    <pc:chgData name="manager@observatoryhotel.co.nz" userId="125d4b55-b913-4139-a15f-fb84618d039c" providerId="ADAL" clId="{962C040A-F33B-4558-ACA0-A41D9194999D}"/>
    <pc:docChg chg="modSld">
      <pc:chgData name="manager@observatoryhotel.co.nz" userId="125d4b55-b913-4139-a15f-fb84618d039c" providerId="ADAL" clId="{962C040A-F33B-4558-ACA0-A41D9194999D}" dt="2022-12-08T00:22:08.663" v="15" actId="20577"/>
      <pc:docMkLst>
        <pc:docMk/>
      </pc:docMkLst>
      <pc:sldChg chg="modSp mod">
        <pc:chgData name="manager@observatoryhotel.co.nz" userId="125d4b55-b913-4139-a15f-fb84618d039c" providerId="ADAL" clId="{962C040A-F33B-4558-ACA0-A41D9194999D}" dt="2022-12-08T00:22:08.663" v="15" actId="20577"/>
        <pc:sldMkLst>
          <pc:docMk/>
          <pc:sldMk cId="4197096014" sldId="272"/>
        </pc:sldMkLst>
        <pc:spChg chg="mod">
          <ac:chgData name="manager@observatoryhotel.co.nz" userId="125d4b55-b913-4139-a15f-fb84618d039c" providerId="ADAL" clId="{962C040A-F33B-4558-ACA0-A41D9194999D}" dt="2022-12-08T00:22:08.663" v="15" actId="20577"/>
          <ac:spMkLst>
            <pc:docMk/>
            <pc:sldMk cId="4197096014" sldId="272"/>
            <ac:spMk id="3" creationId="{D1C5B013-D5EB-34DA-317F-CED2182306C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17" Type="http://schemas.openxmlformats.org/officeDocument/2006/relationships/image" Target="../media/image116.png"/><Relationship Id="rId671" Type="http://schemas.openxmlformats.org/officeDocument/2006/relationships/image" Target="../media/image670.png"/><Relationship Id="rId21" Type="http://schemas.openxmlformats.org/officeDocument/2006/relationships/image" Target="../media/image20.png"/><Relationship Id="rId324" Type="http://schemas.openxmlformats.org/officeDocument/2006/relationships/image" Target="../media/image323.png"/><Relationship Id="rId531" Type="http://schemas.openxmlformats.org/officeDocument/2006/relationships/image" Target="../media/image530.png"/><Relationship Id="rId629" Type="http://schemas.openxmlformats.org/officeDocument/2006/relationships/image" Target="../media/image628.png"/><Relationship Id="rId170" Type="http://schemas.openxmlformats.org/officeDocument/2006/relationships/image" Target="../media/image169.png"/><Relationship Id="rId268" Type="http://schemas.openxmlformats.org/officeDocument/2006/relationships/image" Target="../media/image267.png"/><Relationship Id="rId475" Type="http://schemas.openxmlformats.org/officeDocument/2006/relationships/image" Target="../media/image474.png"/><Relationship Id="rId682" Type="http://schemas.openxmlformats.org/officeDocument/2006/relationships/image" Target="../media/image681.png"/><Relationship Id="rId32" Type="http://schemas.openxmlformats.org/officeDocument/2006/relationships/image" Target="../media/image31.png"/><Relationship Id="rId128" Type="http://schemas.openxmlformats.org/officeDocument/2006/relationships/image" Target="../media/image127.png"/><Relationship Id="rId335" Type="http://schemas.openxmlformats.org/officeDocument/2006/relationships/image" Target="../media/image334.png"/><Relationship Id="rId542" Type="http://schemas.openxmlformats.org/officeDocument/2006/relationships/image" Target="../media/image541.png"/><Relationship Id="rId181" Type="http://schemas.openxmlformats.org/officeDocument/2006/relationships/image" Target="../media/image180.png"/><Relationship Id="rId402" Type="http://schemas.openxmlformats.org/officeDocument/2006/relationships/image" Target="../media/image401.png"/><Relationship Id="rId279" Type="http://schemas.openxmlformats.org/officeDocument/2006/relationships/image" Target="../media/image278.png"/><Relationship Id="rId486" Type="http://schemas.openxmlformats.org/officeDocument/2006/relationships/image" Target="../media/image485.png"/><Relationship Id="rId693" Type="http://schemas.openxmlformats.org/officeDocument/2006/relationships/image" Target="../media/image692.png"/><Relationship Id="rId43" Type="http://schemas.openxmlformats.org/officeDocument/2006/relationships/image" Target="../media/image42.png"/><Relationship Id="rId139" Type="http://schemas.openxmlformats.org/officeDocument/2006/relationships/image" Target="../media/image138.png"/><Relationship Id="rId346" Type="http://schemas.openxmlformats.org/officeDocument/2006/relationships/image" Target="../media/image345.png"/><Relationship Id="rId553" Type="http://schemas.openxmlformats.org/officeDocument/2006/relationships/image" Target="../media/image552.png"/><Relationship Id="rId192" Type="http://schemas.openxmlformats.org/officeDocument/2006/relationships/image" Target="../media/image191.png"/><Relationship Id="rId206" Type="http://schemas.openxmlformats.org/officeDocument/2006/relationships/image" Target="../media/image205.png"/><Relationship Id="rId413" Type="http://schemas.openxmlformats.org/officeDocument/2006/relationships/image" Target="../media/image412.png"/><Relationship Id="rId497" Type="http://schemas.openxmlformats.org/officeDocument/2006/relationships/image" Target="../media/image496.png"/><Relationship Id="rId620" Type="http://schemas.openxmlformats.org/officeDocument/2006/relationships/image" Target="../media/image619.png"/><Relationship Id="rId357" Type="http://schemas.openxmlformats.org/officeDocument/2006/relationships/image" Target="../media/image356.png"/><Relationship Id="rId54" Type="http://schemas.openxmlformats.org/officeDocument/2006/relationships/image" Target="../media/image53.png"/><Relationship Id="rId217" Type="http://schemas.openxmlformats.org/officeDocument/2006/relationships/image" Target="../media/image216.png"/><Relationship Id="rId564" Type="http://schemas.openxmlformats.org/officeDocument/2006/relationships/image" Target="../media/image563.png"/><Relationship Id="rId424" Type="http://schemas.openxmlformats.org/officeDocument/2006/relationships/image" Target="../media/image423.png"/><Relationship Id="rId631" Type="http://schemas.openxmlformats.org/officeDocument/2006/relationships/image" Target="../media/image630.png"/><Relationship Id="rId270" Type="http://schemas.openxmlformats.org/officeDocument/2006/relationships/image" Target="../media/image269.png"/><Relationship Id="rId65" Type="http://schemas.openxmlformats.org/officeDocument/2006/relationships/image" Target="../media/image64.png"/><Relationship Id="rId130" Type="http://schemas.openxmlformats.org/officeDocument/2006/relationships/image" Target="../media/image129.png"/><Relationship Id="rId368" Type="http://schemas.openxmlformats.org/officeDocument/2006/relationships/image" Target="../media/image367.png"/><Relationship Id="rId575" Type="http://schemas.openxmlformats.org/officeDocument/2006/relationships/image" Target="../media/image574.png"/><Relationship Id="rId228" Type="http://schemas.openxmlformats.org/officeDocument/2006/relationships/image" Target="../media/image227.png"/><Relationship Id="rId435" Type="http://schemas.openxmlformats.org/officeDocument/2006/relationships/image" Target="../media/image434.png"/><Relationship Id="rId642" Type="http://schemas.openxmlformats.org/officeDocument/2006/relationships/image" Target="../media/image641.png"/><Relationship Id="rId281" Type="http://schemas.openxmlformats.org/officeDocument/2006/relationships/image" Target="../media/image280.png"/><Relationship Id="rId502" Type="http://schemas.openxmlformats.org/officeDocument/2006/relationships/image" Target="../media/image501.png"/><Relationship Id="rId76" Type="http://schemas.openxmlformats.org/officeDocument/2006/relationships/image" Target="../media/image75.png"/><Relationship Id="rId141" Type="http://schemas.openxmlformats.org/officeDocument/2006/relationships/image" Target="../media/image140.png"/><Relationship Id="rId379" Type="http://schemas.openxmlformats.org/officeDocument/2006/relationships/image" Target="../media/image378.png"/><Relationship Id="rId586" Type="http://schemas.openxmlformats.org/officeDocument/2006/relationships/image" Target="../media/image585.png"/><Relationship Id="rId7" Type="http://schemas.openxmlformats.org/officeDocument/2006/relationships/image" Target="../media/image6.png"/><Relationship Id="rId239" Type="http://schemas.openxmlformats.org/officeDocument/2006/relationships/image" Target="../media/image238.png"/><Relationship Id="rId446" Type="http://schemas.openxmlformats.org/officeDocument/2006/relationships/image" Target="../media/image445.png"/><Relationship Id="rId653" Type="http://schemas.openxmlformats.org/officeDocument/2006/relationships/image" Target="../media/image652.png"/><Relationship Id="rId292" Type="http://schemas.openxmlformats.org/officeDocument/2006/relationships/image" Target="../media/image291.png"/><Relationship Id="rId306" Type="http://schemas.openxmlformats.org/officeDocument/2006/relationships/image" Target="../media/image305.png"/><Relationship Id="rId87" Type="http://schemas.openxmlformats.org/officeDocument/2006/relationships/image" Target="../media/image86.png"/><Relationship Id="rId513" Type="http://schemas.openxmlformats.org/officeDocument/2006/relationships/image" Target="../media/image512.png"/><Relationship Id="rId597" Type="http://schemas.openxmlformats.org/officeDocument/2006/relationships/image" Target="../media/image596.png"/><Relationship Id="rId152" Type="http://schemas.openxmlformats.org/officeDocument/2006/relationships/image" Target="../media/image151.png"/><Relationship Id="rId457" Type="http://schemas.openxmlformats.org/officeDocument/2006/relationships/image" Target="../media/image456.png"/><Relationship Id="rId664" Type="http://schemas.openxmlformats.org/officeDocument/2006/relationships/image" Target="../media/image663.png"/><Relationship Id="rId14" Type="http://schemas.openxmlformats.org/officeDocument/2006/relationships/image" Target="../media/image13.png"/><Relationship Id="rId317" Type="http://schemas.openxmlformats.org/officeDocument/2006/relationships/image" Target="../media/image316.png"/><Relationship Id="rId524" Type="http://schemas.openxmlformats.org/officeDocument/2006/relationships/image" Target="../media/image523.png"/><Relationship Id="rId98" Type="http://schemas.openxmlformats.org/officeDocument/2006/relationships/image" Target="../media/image97.png"/><Relationship Id="rId163" Type="http://schemas.openxmlformats.org/officeDocument/2006/relationships/image" Target="../media/image162.png"/><Relationship Id="rId370" Type="http://schemas.openxmlformats.org/officeDocument/2006/relationships/image" Target="../media/image369.png"/><Relationship Id="rId230" Type="http://schemas.openxmlformats.org/officeDocument/2006/relationships/image" Target="../media/image229.png"/><Relationship Id="rId468" Type="http://schemas.openxmlformats.org/officeDocument/2006/relationships/image" Target="../media/image467.png"/><Relationship Id="rId675" Type="http://schemas.openxmlformats.org/officeDocument/2006/relationships/image" Target="../media/image674.png"/><Relationship Id="rId25" Type="http://schemas.openxmlformats.org/officeDocument/2006/relationships/image" Target="../media/image24.png"/><Relationship Id="rId328" Type="http://schemas.openxmlformats.org/officeDocument/2006/relationships/image" Target="../media/image327.png"/><Relationship Id="rId535" Type="http://schemas.openxmlformats.org/officeDocument/2006/relationships/image" Target="../media/image534.png"/><Relationship Id="rId174" Type="http://schemas.openxmlformats.org/officeDocument/2006/relationships/image" Target="../media/image173.png"/><Relationship Id="rId381" Type="http://schemas.openxmlformats.org/officeDocument/2006/relationships/image" Target="../media/image380.png"/><Relationship Id="rId602" Type="http://schemas.openxmlformats.org/officeDocument/2006/relationships/image" Target="../media/image601.png"/><Relationship Id="rId241" Type="http://schemas.openxmlformats.org/officeDocument/2006/relationships/image" Target="../media/image240.png"/><Relationship Id="rId479" Type="http://schemas.openxmlformats.org/officeDocument/2006/relationships/image" Target="../media/image478.png"/><Relationship Id="rId686" Type="http://schemas.openxmlformats.org/officeDocument/2006/relationships/image" Target="../media/image685.png"/><Relationship Id="rId36" Type="http://schemas.openxmlformats.org/officeDocument/2006/relationships/image" Target="../media/image35.png"/><Relationship Id="rId339" Type="http://schemas.openxmlformats.org/officeDocument/2006/relationships/image" Target="../media/image338.png"/><Relationship Id="rId546" Type="http://schemas.openxmlformats.org/officeDocument/2006/relationships/image" Target="../media/image545.png"/><Relationship Id="rId101" Type="http://schemas.openxmlformats.org/officeDocument/2006/relationships/image" Target="../media/image100.png"/><Relationship Id="rId185" Type="http://schemas.openxmlformats.org/officeDocument/2006/relationships/image" Target="../media/image184.png"/><Relationship Id="rId406" Type="http://schemas.openxmlformats.org/officeDocument/2006/relationships/image" Target="../media/image405.png"/><Relationship Id="rId392" Type="http://schemas.openxmlformats.org/officeDocument/2006/relationships/image" Target="../media/image391.png"/><Relationship Id="rId613" Type="http://schemas.openxmlformats.org/officeDocument/2006/relationships/image" Target="../media/image612.png"/><Relationship Id="rId697" Type="http://schemas.openxmlformats.org/officeDocument/2006/relationships/image" Target="../media/image696.png"/><Relationship Id="rId252" Type="http://schemas.openxmlformats.org/officeDocument/2006/relationships/image" Target="../media/image251.png"/><Relationship Id="rId47" Type="http://schemas.openxmlformats.org/officeDocument/2006/relationships/image" Target="../media/image46.png"/><Relationship Id="rId112" Type="http://schemas.openxmlformats.org/officeDocument/2006/relationships/image" Target="../media/image111.png"/><Relationship Id="rId557" Type="http://schemas.openxmlformats.org/officeDocument/2006/relationships/image" Target="../media/image556.png"/><Relationship Id="rId196" Type="http://schemas.openxmlformats.org/officeDocument/2006/relationships/image" Target="../media/image195.png"/><Relationship Id="rId417" Type="http://schemas.openxmlformats.org/officeDocument/2006/relationships/image" Target="../media/image416.png"/><Relationship Id="rId624" Type="http://schemas.openxmlformats.org/officeDocument/2006/relationships/image" Target="../media/image623.png"/><Relationship Id="rId263" Type="http://schemas.openxmlformats.org/officeDocument/2006/relationships/image" Target="../media/image262.png"/><Relationship Id="rId470" Type="http://schemas.openxmlformats.org/officeDocument/2006/relationships/image" Target="../media/image469.png"/><Relationship Id="rId58" Type="http://schemas.openxmlformats.org/officeDocument/2006/relationships/image" Target="../media/image57.png"/><Relationship Id="rId123" Type="http://schemas.openxmlformats.org/officeDocument/2006/relationships/image" Target="../media/image122.png"/><Relationship Id="rId330" Type="http://schemas.openxmlformats.org/officeDocument/2006/relationships/image" Target="../media/image329.png"/><Relationship Id="rId568" Type="http://schemas.openxmlformats.org/officeDocument/2006/relationships/image" Target="../media/image567.png"/><Relationship Id="rId428" Type="http://schemas.openxmlformats.org/officeDocument/2006/relationships/image" Target="../media/image427.png"/><Relationship Id="rId635" Type="http://schemas.openxmlformats.org/officeDocument/2006/relationships/image" Target="../media/image634.png"/><Relationship Id="rId274" Type="http://schemas.openxmlformats.org/officeDocument/2006/relationships/image" Target="../media/image273.png"/><Relationship Id="rId481" Type="http://schemas.openxmlformats.org/officeDocument/2006/relationships/image" Target="../media/image480.png"/><Relationship Id="rId702" Type="http://schemas.openxmlformats.org/officeDocument/2006/relationships/image" Target="../media/image701.png"/><Relationship Id="rId69" Type="http://schemas.openxmlformats.org/officeDocument/2006/relationships/image" Target="../media/image68.png"/><Relationship Id="rId134" Type="http://schemas.openxmlformats.org/officeDocument/2006/relationships/image" Target="../media/image133.png"/><Relationship Id="rId579" Type="http://schemas.openxmlformats.org/officeDocument/2006/relationships/image" Target="../media/image578.png"/><Relationship Id="rId341" Type="http://schemas.openxmlformats.org/officeDocument/2006/relationships/image" Target="../media/image340.png"/><Relationship Id="rId439" Type="http://schemas.openxmlformats.org/officeDocument/2006/relationships/image" Target="../media/image438.png"/><Relationship Id="rId646" Type="http://schemas.openxmlformats.org/officeDocument/2006/relationships/image" Target="../media/image645.png"/><Relationship Id="rId201" Type="http://schemas.openxmlformats.org/officeDocument/2006/relationships/image" Target="../media/image200.png"/><Relationship Id="rId285" Type="http://schemas.openxmlformats.org/officeDocument/2006/relationships/image" Target="../media/image284.png"/><Relationship Id="rId506" Type="http://schemas.openxmlformats.org/officeDocument/2006/relationships/image" Target="../media/image505.png"/><Relationship Id="rId492" Type="http://schemas.openxmlformats.org/officeDocument/2006/relationships/image" Target="../media/image491.png"/><Relationship Id="rId145" Type="http://schemas.openxmlformats.org/officeDocument/2006/relationships/image" Target="../media/image144.png"/><Relationship Id="rId352" Type="http://schemas.openxmlformats.org/officeDocument/2006/relationships/image" Target="../media/image351.png"/><Relationship Id="rId212" Type="http://schemas.openxmlformats.org/officeDocument/2006/relationships/image" Target="../media/image211.png"/><Relationship Id="rId657" Type="http://schemas.openxmlformats.org/officeDocument/2006/relationships/image" Target="../media/image656.png"/><Relationship Id="rId296" Type="http://schemas.openxmlformats.org/officeDocument/2006/relationships/image" Target="../media/image295.png"/><Relationship Id="rId517" Type="http://schemas.openxmlformats.org/officeDocument/2006/relationships/image" Target="../media/image516.png"/><Relationship Id="rId60" Type="http://schemas.openxmlformats.org/officeDocument/2006/relationships/image" Target="../media/image59.png"/><Relationship Id="rId156" Type="http://schemas.openxmlformats.org/officeDocument/2006/relationships/image" Target="../media/image155.png"/><Relationship Id="rId363" Type="http://schemas.openxmlformats.org/officeDocument/2006/relationships/image" Target="../media/image362.png"/><Relationship Id="rId570" Type="http://schemas.openxmlformats.org/officeDocument/2006/relationships/image" Target="../media/image569.png"/><Relationship Id="rId223" Type="http://schemas.openxmlformats.org/officeDocument/2006/relationships/image" Target="../media/image222.png"/><Relationship Id="rId430" Type="http://schemas.openxmlformats.org/officeDocument/2006/relationships/image" Target="../media/image429.png"/><Relationship Id="rId668" Type="http://schemas.openxmlformats.org/officeDocument/2006/relationships/image" Target="../media/image667.png"/><Relationship Id="rId18" Type="http://schemas.openxmlformats.org/officeDocument/2006/relationships/image" Target="../media/image17.png"/><Relationship Id="rId528" Type="http://schemas.openxmlformats.org/officeDocument/2006/relationships/image" Target="../media/image527.png"/><Relationship Id="rId125" Type="http://schemas.openxmlformats.org/officeDocument/2006/relationships/image" Target="../media/image124.png"/><Relationship Id="rId167" Type="http://schemas.openxmlformats.org/officeDocument/2006/relationships/image" Target="../media/image166.png"/><Relationship Id="rId332" Type="http://schemas.openxmlformats.org/officeDocument/2006/relationships/image" Target="../media/image331.png"/><Relationship Id="rId374" Type="http://schemas.openxmlformats.org/officeDocument/2006/relationships/image" Target="../media/image373.png"/><Relationship Id="rId581" Type="http://schemas.openxmlformats.org/officeDocument/2006/relationships/image" Target="../media/image580.png"/><Relationship Id="rId71" Type="http://schemas.openxmlformats.org/officeDocument/2006/relationships/image" Target="../media/image70.png"/><Relationship Id="rId234" Type="http://schemas.openxmlformats.org/officeDocument/2006/relationships/image" Target="../media/image233.png"/><Relationship Id="rId637" Type="http://schemas.openxmlformats.org/officeDocument/2006/relationships/image" Target="../media/image636.png"/><Relationship Id="rId679" Type="http://schemas.openxmlformats.org/officeDocument/2006/relationships/image" Target="../media/image678.png"/><Relationship Id="rId2" Type="http://schemas.openxmlformats.org/officeDocument/2006/relationships/image" Target="../media/image1.png"/><Relationship Id="rId29" Type="http://schemas.openxmlformats.org/officeDocument/2006/relationships/image" Target="../media/image28.png"/><Relationship Id="rId276" Type="http://schemas.openxmlformats.org/officeDocument/2006/relationships/image" Target="../media/image275.png"/><Relationship Id="rId441" Type="http://schemas.openxmlformats.org/officeDocument/2006/relationships/image" Target="../media/image440.png"/><Relationship Id="rId483" Type="http://schemas.openxmlformats.org/officeDocument/2006/relationships/image" Target="../media/image482.png"/><Relationship Id="rId539" Type="http://schemas.openxmlformats.org/officeDocument/2006/relationships/image" Target="../media/image538.png"/><Relationship Id="rId690" Type="http://schemas.openxmlformats.org/officeDocument/2006/relationships/image" Target="../media/image689.png"/><Relationship Id="rId704" Type="http://schemas.openxmlformats.org/officeDocument/2006/relationships/image" Target="../media/image703.png"/><Relationship Id="rId40" Type="http://schemas.openxmlformats.org/officeDocument/2006/relationships/image" Target="../media/image39.png"/><Relationship Id="rId136" Type="http://schemas.openxmlformats.org/officeDocument/2006/relationships/image" Target="../media/image135.png"/><Relationship Id="rId178" Type="http://schemas.openxmlformats.org/officeDocument/2006/relationships/image" Target="../media/image177.png"/><Relationship Id="rId301" Type="http://schemas.openxmlformats.org/officeDocument/2006/relationships/image" Target="../media/image300.png"/><Relationship Id="rId343" Type="http://schemas.openxmlformats.org/officeDocument/2006/relationships/image" Target="../media/image342.png"/><Relationship Id="rId550" Type="http://schemas.openxmlformats.org/officeDocument/2006/relationships/image" Target="../media/image549.png"/><Relationship Id="rId82" Type="http://schemas.openxmlformats.org/officeDocument/2006/relationships/image" Target="../media/image81.png"/><Relationship Id="rId203" Type="http://schemas.openxmlformats.org/officeDocument/2006/relationships/image" Target="../media/image202.png"/><Relationship Id="rId385" Type="http://schemas.openxmlformats.org/officeDocument/2006/relationships/image" Target="../media/image384.png"/><Relationship Id="rId592" Type="http://schemas.openxmlformats.org/officeDocument/2006/relationships/image" Target="../media/image591.png"/><Relationship Id="rId606" Type="http://schemas.openxmlformats.org/officeDocument/2006/relationships/image" Target="../media/image605.png"/><Relationship Id="rId648" Type="http://schemas.openxmlformats.org/officeDocument/2006/relationships/image" Target="../media/image647.png"/><Relationship Id="rId245" Type="http://schemas.openxmlformats.org/officeDocument/2006/relationships/image" Target="../media/image244.png"/><Relationship Id="rId287" Type="http://schemas.openxmlformats.org/officeDocument/2006/relationships/image" Target="../media/image286.png"/><Relationship Id="rId410" Type="http://schemas.openxmlformats.org/officeDocument/2006/relationships/image" Target="../media/image409.png"/><Relationship Id="rId452" Type="http://schemas.openxmlformats.org/officeDocument/2006/relationships/image" Target="../media/image451.png"/><Relationship Id="rId494" Type="http://schemas.openxmlformats.org/officeDocument/2006/relationships/image" Target="../media/image493.png"/><Relationship Id="rId508" Type="http://schemas.openxmlformats.org/officeDocument/2006/relationships/image" Target="../media/image507.png"/><Relationship Id="rId105" Type="http://schemas.openxmlformats.org/officeDocument/2006/relationships/image" Target="../media/image104.png"/><Relationship Id="rId147" Type="http://schemas.openxmlformats.org/officeDocument/2006/relationships/image" Target="../media/image146.png"/><Relationship Id="rId312" Type="http://schemas.openxmlformats.org/officeDocument/2006/relationships/image" Target="../media/image311.png"/><Relationship Id="rId354" Type="http://schemas.openxmlformats.org/officeDocument/2006/relationships/image" Target="../media/image353.png"/><Relationship Id="rId51" Type="http://schemas.openxmlformats.org/officeDocument/2006/relationships/image" Target="../media/image50.png"/><Relationship Id="rId93" Type="http://schemas.openxmlformats.org/officeDocument/2006/relationships/image" Target="../media/image92.png"/><Relationship Id="rId189" Type="http://schemas.openxmlformats.org/officeDocument/2006/relationships/image" Target="../media/image188.png"/><Relationship Id="rId396" Type="http://schemas.openxmlformats.org/officeDocument/2006/relationships/image" Target="../media/image395.png"/><Relationship Id="rId561" Type="http://schemas.openxmlformats.org/officeDocument/2006/relationships/image" Target="../media/image560.png"/><Relationship Id="rId617" Type="http://schemas.openxmlformats.org/officeDocument/2006/relationships/image" Target="../media/image616.png"/><Relationship Id="rId659" Type="http://schemas.openxmlformats.org/officeDocument/2006/relationships/image" Target="../media/image658.png"/><Relationship Id="rId214" Type="http://schemas.openxmlformats.org/officeDocument/2006/relationships/image" Target="../media/image213.png"/><Relationship Id="rId256" Type="http://schemas.openxmlformats.org/officeDocument/2006/relationships/image" Target="../media/image255.png"/><Relationship Id="rId298" Type="http://schemas.openxmlformats.org/officeDocument/2006/relationships/image" Target="../media/image297.png"/><Relationship Id="rId421" Type="http://schemas.openxmlformats.org/officeDocument/2006/relationships/image" Target="../media/image420.png"/><Relationship Id="rId463" Type="http://schemas.openxmlformats.org/officeDocument/2006/relationships/image" Target="../media/image462.png"/><Relationship Id="rId519" Type="http://schemas.openxmlformats.org/officeDocument/2006/relationships/image" Target="../media/image518.png"/><Relationship Id="rId670" Type="http://schemas.openxmlformats.org/officeDocument/2006/relationships/image" Target="../media/image669.png"/><Relationship Id="rId116" Type="http://schemas.openxmlformats.org/officeDocument/2006/relationships/image" Target="../media/image115.png"/><Relationship Id="rId158" Type="http://schemas.openxmlformats.org/officeDocument/2006/relationships/image" Target="../media/image157.png"/><Relationship Id="rId323" Type="http://schemas.openxmlformats.org/officeDocument/2006/relationships/image" Target="../media/image322.png"/><Relationship Id="rId530" Type="http://schemas.openxmlformats.org/officeDocument/2006/relationships/image" Target="../media/image529.png"/><Relationship Id="rId20" Type="http://schemas.openxmlformats.org/officeDocument/2006/relationships/image" Target="../media/image19.png"/><Relationship Id="rId62" Type="http://schemas.openxmlformats.org/officeDocument/2006/relationships/image" Target="../media/image61.png"/><Relationship Id="rId365" Type="http://schemas.openxmlformats.org/officeDocument/2006/relationships/image" Target="../media/image364.png"/><Relationship Id="rId572" Type="http://schemas.openxmlformats.org/officeDocument/2006/relationships/image" Target="../media/image571.png"/><Relationship Id="rId628" Type="http://schemas.openxmlformats.org/officeDocument/2006/relationships/image" Target="../media/image627.png"/><Relationship Id="rId225" Type="http://schemas.openxmlformats.org/officeDocument/2006/relationships/image" Target="../media/image224.png"/><Relationship Id="rId267" Type="http://schemas.openxmlformats.org/officeDocument/2006/relationships/image" Target="../media/image266.png"/><Relationship Id="rId432" Type="http://schemas.openxmlformats.org/officeDocument/2006/relationships/image" Target="../media/image431.png"/><Relationship Id="rId474" Type="http://schemas.openxmlformats.org/officeDocument/2006/relationships/image" Target="../media/image473.png"/><Relationship Id="rId127" Type="http://schemas.openxmlformats.org/officeDocument/2006/relationships/image" Target="../media/image126.png"/><Relationship Id="rId681" Type="http://schemas.openxmlformats.org/officeDocument/2006/relationships/image" Target="../media/image680.png"/><Relationship Id="rId31" Type="http://schemas.openxmlformats.org/officeDocument/2006/relationships/image" Target="../media/image30.png"/><Relationship Id="rId73" Type="http://schemas.openxmlformats.org/officeDocument/2006/relationships/image" Target="../media/image72.png"/><Relationship Id="rId169" Type="http://schemas.openxmlformats.org/officeDocument/2006/relationships/image" Target="../media/image168.png"/><Relationship Id="rId334" Type="http://schemas.openxmlformats.org/officeDocument/2006/relationships/image" Target="../media/image333.png"/><Relationship Id="rId376" Type="http://schemas.openxmlformats.org/officeDocument/2006/relationships/image" Target="../media/image375.png"/><Relationship Id="rId541" Type="http://schemas.openxmlformats.org/officeDocument/2006/relationships/image" Target="../media/image540.png"/><Relationship Id="rId583" Type="http://schemas.openxmlformats.org/officeDocument/2006/relationships/image" Target="../media/image582.png"/><Relationship Id="rId639" Type="http://schemas.openxmlformats.org/officeDocument/2006/relationships/image" Target="../media/image638.png"/><Relationship Id="rId4" Type="http://schemas.openxmlformats.org/officeDocument/2006/relationships/image" Target="../media/image3.png"/><Relationship Id="rId180" Type="http://schemas.openxmlformats.org/officeDocument/2006/relationships/image" Target="../media/image179.png"/><Relationship Id="rId236" Type="http://schemas.openxmlformats.org/officeDocument/2006/relationships/image" Target="../media/image235.png"/><Relationship Id="rId278" Type="http://schemas.openxmlformats.org/officeDocument/2006/relationships/image" Target="../media/image277.png"/><Relationship Id="rId401" Type="http://schemas.openxmlformats.org/officeDocument/2006/relationships/image" Target="../media/image400.png"/><Relationship Id="rId443" Type="http://schemas.openxmlformats.org/officeDocument/2006/relationships/image" Target="../media/image442.png"/><Relationship Id="rId650" Type="http://schemas.openxmlformats.org/officeDocument/2006/relationships/image" Target="../media/image649.png"/><Relationship Id="rId303" Type="http://schemas.openxmlformats.org/officeDocument/2006/relationships/image" Target="../media/image302.png"/><Relationship Id="rId485" Type="http://schemas.openxmlformats.org/officeDocument/2006/relationships/image" Target="../media/image484.png"/><Relationship Id="rId692" Type="http://schemas.openxmlformats.org/officeDocument/2006/relationships/image" Target="../media/image691.png"/><Relationship Id="rId706" Type="http://schemas.openxmlformats.org/officeDocument/2006/relationships/image" Target="../media/image705.png"/><Relationship Id="rId42" Type="http://schemas.openxmlformats.org/officeDocument/2006/relationships/image" Target="../media/image41.png"/><Relationship Id="rId84" Type="http://schemas.openxmlformats.org/officeDocument/2006/relationships/image" Target="../media/image83.png"/><Relationship Id="rId138" Type="http://schemas.openxmlformats.org/officeDocument/2006/relationships/image" Target="../media/image137.png"/><Relationship Id="rId345" Type="http://schemas.openxmlformats.org/officeDocument/2006/relationships/image" Target="../media/image344.png"/><Relationship Id="rId387" Type="http://schemas.openxmlformats.org/officeDocument/2006/relationships/image" Target="../media/image386.png"/><Relationship Id="rId510" Type="http://schemas.openxmlformats.org/officeDocument/2006/relationships/image" Target="../media/image509.png"/><Relationship Id="rId552" Type="http://schemas.openxmlformats.org/officeDocument/2006/relationships/image" Target="../media/image551.png"/><Relationship Id="rId594" Type="http://schemas.openxmlformats.org/officeDocument/2006/relationships/image" Target="../media/image593.png"/><Relationship Id="rId608" Type="http://schemas.openxmlformats.org/officeDocument/2006/relationships/image" Target="../media/image607.png"/><Relationship Id="rId191" Type="http://schemas.openxmlformats.org/officeDocument/2006/relationships/image" Target="../media/image190.png"/><Relationship Id="rId205" Type="http://schemas.openxmlformats.org/officeDocument/2006/relationships/image" Target="../media/image204.png"/><Relationship Id="rId247" Type="http://schemas.openxmlformats.org/officeDocument/2006/relationships/image" Target="../media/image246.png"/><Relationship Id="rId412" Type="http://schemas.openxmlformats.org/officeDocument/2006/relationships/image" Target="../media/image411.png"/><Relationship Id="rId107" Type="http://schemas.openxmlformats.org/officeDocument/2006/relationships/image" Target="../media/image106.png"/><Relationship Id="rId289" Type="http://schemas.openxmlformats.org/officeDocument/2006/relationships/image" Target="../media/image288.png"/><Relationship Id="rId454" Type="http://schemas.openxmlformats.org/officeDocument/2006/relationships/image" Target="../media/image453.png"/><Relationship Id="rId496" Type="http://schemas.openxmlformats.org/officeDocument/2006/relationships/image" Target="../media/image495.png"/><Relationship Id="rId661" Type="http://schemas.openxmlformats.org/officeDocument/2006/relationships/image" Target="../media/image660.png"/><Relationship Id="rId11" Type="http://schemas.openxmlformats.org/officeDocument/2006/relationships/image" Target="../media/image10.png"/><Relationship Id="rId53" Type="http://schemas.openxmlformats.org/officeDocument/2006/relationships/image" Target="../media/image52.png"/><Relationship Id="rId149" Type="http://schemas.openxmlformats.org/officeDocument/2006/relationships/image" Target="../media/image148.png"/><Relationship Id="rId314" Type="http://schemas.openxmlformats.org/officeDocument/2006/relationships/image" Target="../media/image313.png"/><Relationship Id="rId356" Type="http://schemas.openxmlformats.org/officeDocument/2006/relationships/image" Target="../media/image355.png"/><Relationship Id="rId398" Type="http://schemas.openxmlformats.org/officeDocument/2006/relationships/image" Target="../media/image397.png"/><Relationship Id="rId521" Type="http://schemas.openxmlformats.org/officeDocument/2006/relationships/image" Target="../media/image520.png"/><Relationship Id="rId563" Type="http://schemas.openxmlformats.org/officeDocument/2006/relationships/image" Target="../media/image562.png"/><Relationship Id="rId619" Type="http://schemas.openxmlformats.org/officeDocument/2006/relationships/image" Target="../media/image618.png"/><Relationship Id="rId95" Type="http://schemas.openxmlformats.org/officeDocument/2006/relationships/image" Target="../media/image94.png"/><Relationship Id="rId160" Type="http://schemas.openxmlformats.org/officeDocument/2006/relationships/image" Target="../media/image159.png"/><Relationship Id="rId216" Type="http://schemas.openxmlformats.org/officeDocument/2006/relationships/image" Target="../media/image215.png"/><Relationship Id="rId423" Type="http://schemas.openxmlformats.org/officeDocument/2006/relationships/image" Target="../media/image422.png"/><Relationship Id="rId258" Type="http://schemas.openxmlformats.org/officeDocument/2006/relationships/image" Target="../media/image257.png"/><Relationship Id="rId465" Type="http://schemas.openxmlformats.org/officeDocument/2006/relationships/image" Target="../media/image464.png"/><Relationship Id="rId630" Type="http://schemas.openxmlformats.org/officeDocument/2006/relationships/image" Target="../media/image629.png"/><Relationship Id="rId672" Type="http://schemas.openxmlformats.org/officeDocument/2006/relationships/image" Target="../media/image671.png"/><Relationship Id="rId22" Type="http://schemas.openxmlformats.org/officeDocument/2006/relationships/image" Target="../media/image21.png"/><Relationship Id="rId64" Type="http://schemas.openxmlformats.org/officeDocument/2006/relationships/image" Target="../media/image63.png"/><Relationship Id="rId118" Type="http://schemas.openxmlformats.org/officeDocument/2006/relationships/image" Target="../media/image117.png"/><Relationship Id="rId325" Type="http://schemas.openxmlformats.org/officeDocument/2006/relationships/image" Target="../media/image324.png"/><Relationship Id="rId367" Type="http://schemas.openxmlformats.org/officeDocument/2006/relationships/image" Target="../media/image366.png"/><Relationship Id="rId532" Type="http://schemas.openxmlformats.org/officeDocument/2006/relationships/image" Target="../media/image531.png"/><Relationship Id="rId574" Type="http://schemas.openxmlformats.org/officeDocument/2006/relationships/image" Target="../media/image573.png"/><Relationship Id="rId171" Type="http://schemas.openxmlformats.org/officeDocument/2006/relationships/image" Target="../media/image170.png"/><Relationship Id="rId227" Type="http://schemas.openxmlformats.org/officeDocument/2006/relationships/image" Target="../media/image226.png"/><Relationship Id="rId269" Type="http://schemas.openxmlformats.org/officeDocument/2006/relationships/image" Target="../media/image268.png"/><Relationship Id="rId434" Type="http://schemas.openxmlformats.org/officeDocument/2006/relationships/image" Target="../media/image433.png"/><Relationship Id="rId476" Type="http://schemas.openxmlformats.org/officeDocument/2006/relationships/image" Target="../media/image475.png"/><Relationship Id="rId641" Type="http://schemas.openxmlformats.org/officeDocument/2006/relationships/image" Target="../media/image640.png"/><Relationship Id="rId683" Type="http://schemas.openxmlformats.org/officeDocument/2006/relationships/image" Target="../media/image682.png"/><Relationship Id="rId33" Type="http://schemas.openxmlformats.org/officeDocument/2006/relationships/image" Target="../media/image32.png"/><Relationship Id="rId129" Type="http://schemas.openxmlformats.org/officeDocument/2006/relationships/image" Target="../media/image128.png"/><Relationship Id="rId280" Type="http://schemas.openxmlformats.org/officeDocument/2006/relationships/image" Target="../media/image279.png"/><Relationship Id="rId336" Type="http://schemas.openxmlformats.org/officeDocument/2006/relationships/image" Target="../media/image335.png"/><Relationship Id="rId501" Type="http://schemas.openxmlformats.org/officeDocument/2006/relationships/image" Target="../media/image500.png"/><Relationship Id="rId543" Type="http://schemas.openxmlformats.org/officeDocument/2006/relationships/image" Target="../media/image542.png"/><Relationship Id="rId75" Type="http://schemas.openxmlformats.org/officeDocument/2006/relationships/image" Target="../media/image74.png"/><Relationship Id="rId140" Type="http://schemas.openxmlformats.org/officeDocument/2006/relationships/image" Target="../media/image139.png"/><Relationship Id="rId182" Type="http://schemas.openxmlformats.org/officeDocument/2006/relationships/image" Target="../media/image181.png"/><Relationship Id="rId378" Type="http://schemas.openxmlformats.org/officeDocument/2006/relationships/image" Target="../media/image377.png"/><Relationship Id="rId403" Type="http://schemas.openxmlformats.org/officeDocument/2006/relationships/image" Target="../media/image402.png"/><Relationship Id="rId585" Type="http://schemas.openxmlformats.org/officeDocument/2006/relationships/image" Target="../media/image584.png"/><Relationship Id="rId6" Type="http://schemas.openxmlformats.org/officeDocument/2006/relationships/image" Target="../media/image5.png"/><Relationship Id="rId238" Type="http://schemas.openxmlformats.org/officeDocument/2006/relationships/image" Target="../media/image237.png"/><Relationship Id="rId445" Type="http://schemas.openxmlformats.org/officeDocument/2006/relationships/image" Target="../media/image444.png"/><Relationship Id="rId487" Type="http://schemas.openxmlformats.org/officeDocument/2006/relationships/image" Target="../media/image486.png"/><Relationship Id="rId610" Type="http://schemas.openxmlformats.org/officeDocument/2006/relationships/image" Target="../media/image609.png"/><Relationship Id="rId652" Type="http://schemas.openxmlformats.org/officeDocument/2006/relationships/image" Target="../media/image651.png"/><Relationship Id="rId694" Type="http://schemas.openxmlformats.org/officeDocument/2006/relationships/image" Target="../media/image693.png"/><Relationship Id="rId291" Type="http://schemas.openxmlformats.org/officeDocument/2006/relationships/image" Target="../media/image290.png"/><Relationship Id="rId305" Type="http://schemas.openxmlformats.org/officeDocument/2006/relationships/image" Target="../media/image304.png"/><Relationship Id="rId347" Type="http://schemas.openxmlformats.org/officeDocument/2006/relationships/image" Target="../media/image346.png"/><Relationship Id="rId512" Type="http://schemas.openxmlformats.org/officeDocument/2006/relationships/image" Target="../media/image511.png"/><Relationship Id="rId44" Type="http://schemas.openxmlformats.org/officeDocument/2006/relationships/image" Target="../media/image43.png"/><Relationship Id="rId86" Type="http://schemas.openxmlformats.org/officeDocument/2006/relationships/image" Target="../media/image85.png"/><Relationship Id="rId151" Type="http://schemas.openxmlformats.org/officeDocument/2006/relationships/image" Target="../media/image150.png"/><Relationship Id="rId389" Type="http://schemas.openxmlformats.org/officeDocument/2006/relationships/image" Target="../media/image388.png"/><Relationship Id="rId554" Type="http://schemas.openxmlformats.org/officeDocument/2006/relationships/image" Target="../media/image553.png"/><Relationship Id="rId596" Type="http://schemas.openxmlformats.org/officeDocument/2006/relationships/image" Target="../media/image595.png"/><Relationship Id="rId193" Type="http://schemas.openxmlformats.org/officeDocument/2006/relationships/image" Target="../media/image192.png"/><Relationship Id="rId207" Type="http://schemas.openxmlformats.org/officeDocument/2006/relationships/image" Target="../media/image206.png"/><Relationship Id="rId249" Type="http://schemas.openxmlformats.org/officeDocument/2006/relationships/image" Target="../media/image248.png"/><Relationship Id="rId414" Type="http://schemas.openxmlformats.org/officeDocument/2006/relationships/image" Target="../media/image413.png"/><Relationship Id="rId456" Type="http://schemas.openxmlformats.org/officeDocument/2006/relationships/image" Target="../media/image455.png"/><Relationship Id="rId498" Type="http://schemas.openxmlformats.org/officeDocument/2006/relationships/image" Target="../media/image497.png"/><Relationship Id="rId621" Type="http://schemas.openxmlformats.org/officeDocument/2006/relationships/image" Target="../media/image620.png"/><Relationship Id="rId663" Type="http://schemas.openxmlformats.org/officeDocument/2006/relationships/image" Target="../media/image662.png"/><Relationship Id="rId13" Type="http://schemas.openxmlformats.org/officeDocument/2006/relationships/image" Target="../media/image12.png"/><Relationship Id="rId109" Type="http://schemas.openxmlformats.org/officeDocument/2006/relationships/image" Target="../media/image108.png"/><Relationship Id="rId260" Type="http://schemas.openxmlformats.org/officeDocument/2006/relationships/image" Target="../media/image259.png"/><Relationship Id="rId316" Type="http://schemas.openxmlformats.org/officeDocument/2006/relationships/image" Target="../media/image315.png"/><Relationship Id="rId523" Type="http://schemas.openxmlformats.org/officeDocument/2006/relationships/image" Target="../media/image522.png"/><Relationship Id="rId55" Type="http://schemas.openxmlformats.org/officeDocument/2006/relationships/image" Target="../media/image54.png"/><Relationship Id="rId97" Type="http://schemas.openxmlformats.org/officeDocument/2006/relationships/image" Target="../media/image96.png"/><Relationship Id="rId120" Type="http://schemas.openxmlformats.org/officeDocument/2006/relationships/image" Target="../media/image119.png"/><Relationship Id="rId358" Type="http://schemas.openxmlformats.org/officeDocument/2006/relationships/image" Target="../media/image357.png"/><Relationship Id="rId565" Type="http://schemas.openxmlformats.org/officeDocument/2006/relationships/image" Target="../media/image564.png"/><Relationship Id="rId162" Type="http://schemas.openxmlformats.org/officeDocument/2006/relationships/image" Target="../media/image161.png"/><Relationship Id="rId218" Type="http://schemas.openxmlformats.org/officeDocument/2006/relationships/image" Target="../media/image217.png"/><Relationship Id="rId425" Type="http://schemas.openxmlformats.org/officeDocument/2006/relationships/image" Target="../media/image424.png"/><Relationship Id="rId467" Type="http://schemas.openxmlformats.org/officeDocument/2006/relationships/image" Target="../media/image466.png"/><Relationship Id="rId632" Type="http://schemas.openxmlformats.org/officeDocument/2006/relationships/image" Target="../media/image631.png"/><Relationship Id="rId271" Type="http://schemas.openxmlformats.org/officeDocument/2006/relationships/image" Target="../media/image270.png"/><Relationship Id="rId674" Type="http://schemas.openxmlformats.org/officeDocument/2006/relationships/image" Target="../media/image673.png"/><Relationship Id="rId24" Type="http://schemas.openxmlformats.org/officeDocument/2006/relationships/image" Target="../media/image23.png"/><Relationship Id="rId66" Type="http://schemas.openxmlformats.org/officeDocument/2006/relationships/image" Target="../media/image65.png"/><Relationship Id="rId131" Type="http://schemas.openxmlformats.org/officeDocument/2006/relationships/image" Target="../media/image130.png"/><Relationship Id="rId327" Type="http://schemas.openxmlformats.org/officeDocument/2006/relationships/image" Target="../media/image326.png"/><Relationship Id="rId369" Type="http://schemas.openxmlformats.org/officeDocument/2006/relationships/image" Target="../media/image368.png"/><Relationship Id="rId534" Type="http://schemas.openxmlformats.org/officeDocument/2006/relationships/image" Target="../media/image533.png"/><Relationship Id="rId576" Type="http://schemas.openxmlformats.org/officeDocument/2006/relationships/image" Target="../media/image575.png"/><Relationship Id="rId173" Type="http://schemas.openxmlformats.org/officeDocument/2006/relationships/image" Target="../media/image172.png"/><Relationship Id="rId229" Type="http://schemas.openxmlformats.org/officeDocument/2006/relationships/image" Target="../media/image228.png"/><Relationship Id="rId380" Type="http://schemas.openxmlformats.org/officeDocument/2006/relationships/image" Target="../media/image379.png"/><Relationship Id="rId436" Type="http://schemas.openxmlformats.org/officeDocument/2006/relationships/image" Target="../media/image435.png"/><Relationship Id="rId601" Type="http://schemas.openxmlformats.org/officeDocument/2006/relationships/image" Target="../media/image600.png"/><Relationship Id="rId643" Type="http://schemas.openxmlformats.org/officeDocument/2006/relationships/image" Target="../media/image642.png"/><Relationship Id="rId240" Type="http://schemas.openxmlformats.org/officeDocument/2006/relationships/image" Target="../media/image239.png"/><Relationship Id="rId478" Type="http://schemas.openxmlformats.org/officeDocument/2006/relationships/image" Target="../media/image477.png"/><Relationship Id="rId685" Type="http://schemas.openxmlformats.org/officeDocument/2006/relationships/image" Target="../media/image684.png"/><Relationship Id="rId35" Type="http://schemas.openxmlformats.org/officeDocument/2006/relationships/image" Target="../media/image34.png"/><Relationship Id="rId77" Type="http://schemas.openxmlformats.org/officeDocument/2006/relationships/image" Target="../media/image76.png"/><Relationship Id="rId100" Type="http://schemas.openxmlformats.org/officeDocument/2006/relationships/image" Target="../media/image99.png"/><Relationship Id="rId282" Type="http://schemas.openxmlformats.org/officeDocument/2006/relationships/image" Target="../media/image281.png"/><Relationship Id="rId338" Type="http://schemas.openxmlformats.org/officeDocument/2006/relationships/image" Target="../media/image337.png"/><Relationship Id="rId503" Type="http://schemas.openxmlformats.org/officeDocument/2006/relationships/image" Target="../media/image502.png"/><Relationship Id="rId545" Type="http://schemas.openxmlformats.org/officeDocument/2006/relationships/image" Target="../media/image544.png"/><Relationship Id="rId587" Type="http://schemas.openxmlformats.org/officeDocument/2006/relationships/image" Target="../media/image586.png"/><Relationship Id="rId8" Type="http://schemas.openxmlformats.org/officeDocument/2006/relationships/image" Target="../media/image7.png"/><Relationship Id="rId142" Type="http://schemas.openxmlformats.org/officeDocument/2006/relationships/image" Target="../media/image141.png"/><Relationship Id="rId184" Type="http://schemas.openxmlformats.org/officeDocument/2006/relationships/image" Target="../media/image183.png"/><Relationship Id="rId391" Type="http://schemas.openxmlformats.org/officeDocument/2006/relationships/image" Target="../media/image390.png"/><Relationship Id="rId405" Type="http://schemas.openxmlformats.org/officeDocument/2006/relationships/image" Target="../media/image404.png"/><Relationship Id="rId447" Type="http://schemas.openxmlformats.org/officeDocument/2006/relationships/image" Target="../media/image446.png"/><Relationship Id="rId612" Type="http://schemas.openxmlformats.org/officeDocument/2006/relationships/image" Target="../media/image611.png"/><Relationship Id="rId251" Type="http://schemas.openxmlformats.org/officeDocument/2006/relationships/image" Target="../media/image250.png"/><Relationship Id="rId489" Type="http://schemas.openxmlformats.org/officeDocument/2006/relationships/image" Target="../media/image488.png"/><Relationship Id="rId654" Type="http://schemas.openxmlformats.org/officeDocument/2006/relationships/image" Target="../media/image653.png"/><Relationship Id="rId696" Type="http://schemas.openxmlformats.org/officeDocument/2006/relationships/image" Target="../media/image695.png"/><Relationship Id="rId46" Type="http://schemas.openxmlformats.org/officeDocument/2006/relationships/image" Target="../media/image45.png"/><Relationship Id="rId293" Type="http://schemas.openxmlformats.org/officeDocument/2006/relationships/image" Target="../media/image292.png"/><Relationship Id="rId307" Type="http://schemas.openxmlformats.org/officeDocument/2006/relationships/image" Target="../media/image306.png"/><Relationship Id="rId349" Type="http://schemas.openxmlformats.org/officeDocument/2006/relationships/image" Target="../media/image348.png"/><Relationship Id="rId514" Type="http://schemas.openxmlformats.org/officeDocument/2006/relationships/image" Target="../media/image513.png"/><Relationship Id="rId556" Type="http://schemas.openxmlformats.org/officeDocument/2006/relationships/image" Target="../media/image555.png"/><Relationship Id="rId88" Type="http://schemas.openxmlformats.org/officeDocument/2006/relationships/image" Target="../media/image87.png"/><Relationship Id="rId111" Type="http://schemas.openxmlformats.org/officeDocument/2006/relationships/image" Target="../media/image110.png"/><Relationship Id="rId153" Type="http://schemas.openxmlformats.org/officeDocument/2006/relationships/image" Target="../media/image152.png"/><Relationship Id="rId195" Type="http://schemas.openxmlformats.org/officeDocument/2006/relationships/image" Target="../media/image194.png"/><Relationship Id="rId209" Type="http://schemas.openxmlformats.org/officeDocument/2006/relationships/image" Target="../media/image208.png"/><Relationship Id="rId360" Type="http://schemas.openxmlformats.org/officeDocument/2006/relationships/image" Target="../media/image359.png"/><Relationship Id="rId416" Type="http://schemas.openxmlformats.org/officeDocument/2006/relationships/image" Target="../media/image415.png"/><Relationship Id="rId598" Type="http://schemas.openxmlformats.org/officeDocument/2006/relationships/image" Target="../media/image597.png"/><Relationship Id="rId220" Type="http://schemas.openxmlformats.org/officeDocument/2006/relationships/image" Target="../media/image219.png"/><Relationship Id="rId458" Type="http://schemas.openxmlformats.org/officeDocument/2006/relationships/image" Target="../media/image457.png"/><Relationship Id="rId623" Type="http://schemas.openxmlformats.org/officeDocument/2006/relationships/image" Target="../media/image622.png"/><Relationship Id="rId665" Type="http://schemas.openxmlformats.org/officeDocument/2006/relationships/image" Target="../media/image664.png"/><Relationship Id="rId15" Type="http://schemas.openxmlformats.org/officeDocument/2006/relationships/image" Target="../media/image14.png"/><Relationship Id="rId57" Type="http://schemas.openxmlformats.org/officeDocument/2006/relationships/image" Target="../media/image56.png"/><Relationship Id="rId262" Type="http://schemas.openxmlformats.org/officeDocument/2006/relationships/image" Target="../media/image261.png"/><Relationship Id="rId318" Type="http://schemas.openxmlformats.org/officeDocument/2006/relationships/image" Target="../media/image317.png"/><Relationship Id="rId525" Type="http://schemas.openxmlformats.org/officeDocument/2006/relationships/image" Target="../media/image524.png"/><Relationship Id="rId567" Type="http://schemas.openxmlformats.org/officeDocument/2006/relationships/image" Target="../media/image566.png"/><Relationship Id="rId99" Type="http://schemas.openxmlformats.org/officeDocument/2006/relationships/image" Target="../media/image98.png"/><Relationship Id="rId122" Type="http://schemas.openxmlformats.org/officeDocument/2006/relationships/image" Target="../media/image121.png"/><Relationship Id="rId164" Type="http://schemas.openxmlformats.org/officeDocument/2006/relationships/image" Target="../media/image163.png"/><Relationship Id="rId371" Type="http://schemas.openxmlformats.org/officeDocument/2006/relationships/image" Target="../media/image370.png"/><Relationship Id="rId427" Type="http://schemas.openxmlformats.org/officeDocument/2006/relationships/image" Target="../media/image426.png"/><Relationship Id="rId469" Type="http://schemas.openxmlformats.org/officeDocument/2006/relationships/image" Target="../media/image468.png"/><Relationship Id="rId634" Type="http://schemas.openxmlformats.org/officeDocument/2006/relationships/image" Target="../media/image633.png"/><Relationship Id="rId676" Type="http://schemas.openxmlformats.org/officeDocument/2006/relationships/image" Target="../media/image675.png"/><Relationship Id="rId26" Type="http://schemas.openxmlformats.org/officeDocument/2006/relationships/image" Target="../media/image25.png"/><Relationship Id="rId231" Type="http://schemas.openxmlformats.org/officeDocument/2006/relationships/image" Target="../media/image230.png"/><Relationship Id="rId273" Type="http://schemas.openxmlformats.org/officeDocument/2006/relationships/image" Target="../media/image272.png"/><Relationship Id="rId329" Type="http://schemas.openxmlformats.org/officeDocument/2006/relationships/image" Target="../media/image328.png"/><Relationship Id="rId480" Type="http://schemas.openxmlformats.org/officeDocument/2006/relationships/image" Target="../media/image479.png"/><Relationship Id="rId536" Type="http://schemas.openxmlformats.org/officeDocument/2006/relationships/image" Target="../media/image535.png"/><Relationship Id="rId701" Type="http://schemas.openxmlformats.org/officeDocument/2006/relationships/image" Target="../media/image700.png"/><Relationship Id="rId68" Type="http://schemas.openxmlformats.org/officeDocument/2006/relationships/image" Target="../media/image67.png"/><Relationship Id="rId133" Type="http://schemas.openxmlformats.org/officeDocument/2006/relationships/image" Target="../media/image132.png"/><Relationship Id="rId175" Type="http://schemas.openxmlformats.org/officeDocument/2006/relationships/image" Target="../media/image174.png"/><Relationship Id="rId340" Type="http://schemas.openxmlformats.org/officeDocument/2006/relationships/image" Target="../media/image339.png"/><Relationship Id="rId578" Type="http://schemas.openxmlformats.org/officeDocument/2006/relationships/image" Target="../media/image577.png"/><Relationship Id="rId200" Type="http://schemas.openxmlformats.org/officeDocument/2006/relationships/image" Target="../media/image199.png"/><Relationship Id="rId382" Type="http://schemas.openxmlformats.org/officeDocument/2006/relationships/image" Target="../media/image381.png"/><Relationship Id="rId438" Type="http://schemas.openxmlformats.org/officeDocument/2006/relationships/image" Target="../media/image437.png"/><Relationship Id="rId603" Type="http://schemas.openxmlformats.org/officeDocument/2006/relationships/image" Target="../media/image602.png"/><Relationship Id="rId645" Type="http://schemas.openxmlformats.org/officeDocument/2006/relationships/image" Target="../media/image644.png"/><Relationship Id="rId687" Type="http://schemas.openxmlformats.org/officeDocument/2006/relationships/image" Target="../media/image686.png"/><Relationship Id="rId242" Type="http://schemas.openxmlformats.org/officeDocument/2006/relationships/image" Target="../media/image241.png"/><Relationship Id="rId284" Type="http://schemas.openxmlformats.org/officeDocument/2006/relationships/image" Target="../media/image283.png"/><Relationship Id="rId491" Type="http://schemas.openxmlformats.org/officeDocument/2006/relationships/image" Target="../media/image490.png"/><Relationship Id="rId505" Type="http://schemas.openxmlformats.org/officeDocument/2006/relationships/image" Target="../media/image504.png"/><Relationship Id="rId37" Type="http://schemas.openxmlformats.org/officeDocument/2006/relationships/image" Target="../media/image36.png"/><Relationship Id="rId79" Type="http://schemas.openxmlformats.org/officeDocument/2006/relationships/image" Target="../media/image78.png"/><Relationship Id="rId102" Type="http://schemas.openxmlformats.org/officeDocument/2006/relationships/image" Target="../media/image101.png"/><Relationship Id="rId144" Type="http://schemas.openxmlformats.org/officeDocument/2006/relationships/image" Target="../media/image143.png"/><Relationship Id="rId547" Type="http://schemas.openxmlformats.org/officeDocument/2006/relationships/image" Target="../media/image546.png"/><Relationship Id="rId589" Type="http://schemas.openxmlformats.org/officeDocument/2006/relationships/image" Target="../media/image588.png"/><Relationship Id="rId90" Type="http://schemas.openxmlformats.org/officeDocument/2006/relationships/image" Target="../media/image89.png"/><Relationship Id="rId186" Type="http://schemas.openxmlformats.org/officeDocument/2006/relationships/image" Target="../media/image185.png"/><Relationship Id="rId351" Type="http://schemas.openxmlformats.org/officeDocument/2006/relationships/image" Target="../media/image350.png"/><Relationship Id="rId393" Type="http://schemas.openxmlformats.org/officeDocument/2006/relationships/image" Target="../media/image392.png"/><Relationship Id="rId407" Type="http://schemas.openxmlformats.org/officeDocument/2006/relationships/image" Target="../media/image406.png"/><Relationship Id="rId449" Type="http://schemas.openxmlformats.org/officeDocument/2006/relationships/image" Target="../media/image448.png"/><Relationship Id="rId614" Type="http://schemas.openxmlformats.org/officeDocument/2006/relationships/image" Target="../media/image613.png"/><Relationship Id="rId656" Type="http://schemas.openxmlformats.org/officeDocument/2006/relationships/image" Target="../media/image655.png"/><Relationship Id="rId211" Type="http://schemas.openxmlformats.org/officeDocument/2006/relationships/image" Target="../media/image210.png"/><Relationship Id="rId253" Type="http://schemas.openxmlformats.org/officeDocument/2006/relationships/image" Target="../media/image252.png"/><Relationship Id="rId295" Type="http://schemas.openxmlformats.org/officeDocument/2006/relationships/image" Target="../media/image294.png"/><Relationship Id="rId309" Type="http://schemas.openxmlformats.org/officeDocument/2006/relationships/image" Target="../media/image308.png"/><Relationship Id="rId460" Type="http://schemas.openxmlformats.org/officeDocument/2006/relationships/image" Target="../media/image459.png"/><Relationship Id="rId516" Type="http://schemas.openxmlformats.org/officeDocument/2006/relationships/image" Target="../media/image515.png"/><Relationship Id="rId698" Type="http://schemas.openxmlformats.org/officeDocument/2006/relationships/image" Target="../media/image697.png"/><Relationship Id="rId48" Type="http://schemas.openxmlformats.org/officeDocument/2006/relationships/image" Target="../media/image47.png"/><Relationship Id="rId113" Type="http://schemas.openxmlformats.org/officeDocument/2006/relationships/image" Target="../media/image112.png"/><Relationship Id="rId320" Type="http://schemas.openxmlformats.org/officeDocument/2006/relationships/image" Target="../media/image319.png"/><Relationship Id="rId558" Type="http://schemas.openxmlformats.org/officeDocument/2006/relationships/image" Target="../media/image557.png"/><Relationship Id="rId155" Type="http://schemas.openxmlformats.org/officeDocument/2006/relationships/image" Target="../media/image154.png"/><Relationship Id="rId197" Type="http://schemas.openxmlformats.org/officeDocument/2006/relationships/image" Target="../media/image196.png"/><Relationship Id="rId362" Type="http://schemas.openxmlformats.org/officeDocument/2006/relationships/image" Target="../media/image361.png"/><Relationship Id="rId418" Type="http://schemas.openxmlformats.org/officeDocument/2006/relationships/image" Target="../media/image417.png"/><Relationship Id="rId625" Type="http://schemas.openxmlformats.org/officeDocument/2006/relationships/image" Target="../media/image624.png"/><Relationship Id="rId222" Type="http://schemas.openxmlformats.org/officeDocument/2006/relationships/image" Target="../media/image221.png"/><Relationship Id="rId264" Type="http://schemas.openxmlformats.org/officeDocument/2006/relationships/image" Target="../media/image263.png"/><Relationship Id="rId471" Type="http://schemas.openxmlformats.org/officeDocument/2006/relationships/image" Target="../media/image470.png"/><Relationship Id="rId667" Type="http://schemas.openxmlformats.org/officeDocument/2006/relationships/image" Target="../media/image666.png"/><Relationship Id="rId17" Type="http://schemas.openxmlformats.org/officeDocument/2006/relationships/image" Target="../media/image16.png"/><Relationship Id="rId59" Type="http://schemas.openxmlformats.org/officeDocument/2006/relationships/image" Target="../media/image58.png"/><Relationship Id="rId124" Type="http://schemas.openxmlformats.org/officeDocument/2006/relationships/image" Target="../media/image123.png"/><Relationship Id="rId527" Type="http://schemas.openxmlformats.org/officeDocument/2006/relationships/image" Target="../media/image526.png"/><Relationship Id="rId569" Type="http://schemas.openxmlformats.org/officeDocument/2006/relationships/image" Target="../media/image568.png"/><Relationship Id="rId70" Type="http://schemas.openxmlformats.org/officeDocument/2006/relationships/image" Target="../media/image69.png"/><Relationship Id="rId166" Type="http://schemas.openxmlformats.org/officeDocument/2006/relationships/image" Target="../media/image165.png"/><Relationship Id="rId331" Type="http://schemas.openxmlformats.org/officeDocument/2006/relationships/image" Target="../media/image330.png"/><Relationship Id="rId373" Type="http://schemas.openxmlformats.org/officeDocument/2006/relationships/image" Target="../media/image372.png"/><Relationship Id="rId429" Type="http://schemas.openxmlformats.org/officeDocument/2006/relationships/image" Target="../media/image428.png"/><Relationship Id="rId580" Type="http://schemas.openxmlformats.org/officeDocument/2006/relationships/image" Target="../media/image579.png"/><Relationship Id="rId636" Type="http://schemas.openxmlformats.org/officeDocument/2006/relationships/image" Target="../media/image635.png"/><Relationship Id="rId1" Type="http://schemas.openxmlformats.org/officeDocument/2006/relationships/slideMaster" Target="../slideMasters/slideMaster1.xml"/><Relationship Id="rId233" Type="http://schemas.openxmlformats.org/officeDocument/2006/relationships/image" Target="../media/image232.png"/><Relationship Id="rId440" Type="http://schemas.openxmlformats.org/officeDocument/2006/relationships/image" Target="../media/image439.png"/><Relationship Id="rId678" Type="http://schemas.openxmlformats.org/officeDocument/2006/relationships/image" Target="../media/image677.png"/><Relationship Id="rId28" Type="http://schemas.openxmlformats.org/officeDocument/2006/relationships/image" Target="../media/image27.png"/><Relationship Id="rId275" Type="http://schemas.openxmlformats.org/officeDocument/2006/relationships/image" Target="../media/image274.png"/><Relationship Id="rId300" Type="http://schemas.openxmlformats.org/officeDocument/2006/relationships/image" Target="../media/image299.png"/><Relationship Id="rId482" Type="http://schemas.openxmlformats.org/officeDocument/2006/relationships/image" Target="../media/image481.png"/><Relationship Id="rId538" Type="http://schemas.openxmlformats.org/officeDocument/2006/relationships/image" Target="../media/image537.png"/><Relationship Id="rId703" Type="http://schemas.openxmlformats.org/officeDocument/2006/relationships/image" Target="../media/image702.png"/><Relationship Id="rId81" Type="http://schemas.openxmlformats.org/officeDocument/2006/relationships/image" Target="../media/image80.png"/><Relationship Id="rId135" Type="http://schemas.openxmlformats.org/officeDocument/2006/relationships/image" Target="../media/image134.png"/><Relationship Id="rId177" Type="http://schemas.openxmlformats.org/officeDocument/2006/relationships/image" Target="../media/image176.png"/><Relationship Id="rId342" Type="http://schemas.openxmlformats.org/officeDocument/2006/relationships/image" Target="../media/image341.png"/><Relationship Id="rId384" Type="http://schemas.openxmlformats.org/officeDocument/2006/relationships/image" Target="../media/image383.png"/><Relationship Id="rId591" Type="http://schemas.openxmlformats.org/officeDocument/2006/relationships/image" Target="../media/image590.png"/><Relationship Id="rId605" Type="http://schemas.openxmlformats.org/officeDocument/2006/relationships/image" Target="../media/image604.png"/><Relationship Id="rId202" Type="http://schemas.openxmlformats.org/officeDocument/2006/relationships/image" Target="../media/image201.png"/><Relationship Id="rId244" Type="http://schemas.openxmlformats.org/officeDocument/2006/relationships/image" Target="../media/image243.png"/><Relationship Id="rId647" Type="http://schemas.openxmlformats.org/officeDocument/2006/relationships/image" Target="../media/image646.png"/><Relationship Id="rId689" Type="http://schemas.openxmlformats.org/officeDocument/2006/relationships/image" Target="../media/image688.png"/><Relationship Id="rId39" Type="http://schemas.openxmlformats.org/officeDocument/2006/relationships/image" Target="../media/image38.png"/><Relationship Id="rId286" Type="http://schemas.openxmlformats.org/officeDocument/2006/relationships/image" Target="../media/image285.png"/><Relationship Id="rId451" Type="http://schemas.openxmlformats.org/officeDocument/2006/relationships/image" Target="../media/image450.png"/><Relationship Id="rId493" Type="http://schemas.openxmlformats.org/officeDocument/2006/relationships/image" Target="../media/image492.png"/><Relationship Id="rId507" Type="http://schemas.openxmlformats.org/officeDocument/2006/relationships/image" Target="../media/image506.png"/><Relationship Id="rId549" Type="http://schemas.openxmlformats.org/officeDocument/2006/relationships/image" Target="../media/image548.png"/><Relationship Id="rId50" Type="http://schemas.openxmlformats.org/officeDocument/2006/relationships/image" Target="../media/image49.png"/><Relationship Id="rId104" Type="http://schemas.openxmlformats.org/officeDocument/2006/relationships/image" Target="../media/image103.png"/><Relationship Id="rId146" Type="http://schemas.openxmlformats.org/officeDocument/2006/relationships/image" Target="../media/image145.png"/><Relationship Id="rId188" Type="http://schemas.openxmlformats.org/officeDocument/2006/relationships/image" Target="../media/image187.png"/><Relationship Id="rId311" Type="http://schemas.openxmlformats.org/officeDocument/2006/relationships/image" Target="../media/image310.png"/><Relationship Id="rId353" Type="http://schemas.openxmlformats.org/officeDocument/2006/relationships/image" Target="../media/image352.png"/><Relationship Id="rId395" Type="http://schemas.openxmlformats.org/officeDocument/2006/relationships/image" Target="../media/image394.png"/><Relationship Id="rId409" Type="http://schemas.openxmlformats.org/officeDocument/2006/relationships/image" Target="../media/image408.png"/><Relationship Id="rId560" Type="http://schemas.openxmlformats.org/officeDocument/2006/relationships/image" Target="../media/image559.png"/><Relationship Id="rId92" Type="http://schemas.openxmlformats.org/officeDocument/2006/relationships/image" Target="../media/image91.png"/><Relationship Id="rId213" Type="http://schemas.openxmlformats.org/officeDocument/2006/relationships/image" Target="../media/image212.png"/><Relationship Id="rId420" Type="http://schemas.openxmlformats.org/officeDocument/2006/relationships/image" Target="../media/image419.png"/><Relationship Id="rId616" Type="http://schemas.openxmlformats.org/officeDocument/2006/relationships/image" Target="../media/image615.png"/><Relationship Id="rId658" Type="http://schemas.openxmlformats.org/officeDocument/2006/relationships/image" Target="../media/image657.png"/><Relationship Id="rId255" Type="http://schemas.openxmlformats.org/officeDocument/2006/relationships/image" Target="../media/image254.png"/><Relationship Id="rId297" Type="http://schemas.openxmlformats.org/officeDocument/2006/relationships/image" Target="../media/image296.png"/><Relationship Id="rId462" Type="http://schemas.openxmlformats.org/officeDocument/2006/relationships/image" Target="../media/image461.png"/><Relationship Id="rId518" Type="http://schemas.openxmlformats.org/officeDocument/2006/relationships/image" Target="../media/image517.png"/><Relationship Id="rId115" Type="http://schemas.openxmlformats.org/officeDocument/2006/relationships/image" Target="../media/image114.png"/><Relationship Id="rId157" Type="http://schemas.openxmlformats.org/officeDocument/2006/relationships/image" Target="../media/image156.png"/><Relationship Id="rId322" Type="http://schemas.openxmlformats.org/officeDocument/2006/relationships/image" Target="../media/image321.png"/><Relationship Id="rId364" Type="http://schemas.openxmlformats.org/officeDocument/2006/relationships/image" Target="../media/image363.png"/><Relationship Id="rId61" Type="http://schemas.openxmlformats.org/officeDocument/2006/relationships/image" Target="../media/image60.png"/><Relationship Id="rId199" Type="http://schemas.openxmlformats.org/officeDocument/2006/relationships/image" Target="../media/image198.png"/><Relationship Id="rId571" Type="http://schemas.openxmlformats.org/officeDocument/2006/relationships/image" Target="../media/image570.png"/><Relationship Id="rId627" Type="http://schemas.openxmlformats.org/officeDocument/2006/relationships/image" Target="../media/image626.png"/><Relationship Id="rId669" Type="http://schemas.openxmlformats.org/officeDocument/2006/relationships/image" Target="../media/image668.png"/><Relationship Id="rId19" Type="http://schemas.openxmlformats.org/officeDocument/2006/relationships/image" Target="../media/image18.png"/><Relationship Id="rId224" Type="http://schemas.openxmlformats.org/officeDocument/2006/relationships/image" Target="../media/image223.png"/><Relationship Id="rId266" Type="http://schemas.openxmlformats.org/officeDocument/2006/relationships/image" Target="../media/image265.png"/><Relationship Id="rId431" Type="http://schemas.openxmlformats.org/officeDocument/2006/relationships/image" Target="../media/image430.png"/><Relationship Id="rId473" Type="http://schemas.openxmlformats.org/officeDocument/2006/relationships/image" Target="../media/image472.png"/><Relationship Id="rId529" Type="http://schemas.openxmlformats.org/officeDocument/2006/relationships/image" Target="../media/image528.png"/><Relationship Id="rId680" Type="http://schemas.openxmlformats.org/officeDocument/2006/relationships/image" Target="../media/image679.png"/><Relationship Id="rId30" Type="http://schemas.openxmlformats.org/officeDocument/2006/relationships/image" Target="../media/image29.png"/><Relationship Id="rId126" Type="http://schemas.openxmlformats.org/officeDocument/2006/relationships/image" Target="../media/image125.png"/><Relationship Id="rId168" Type="http://schemas.openxmlformats.org/officeDocument/2006/relationships/image" Target="../media/image167.png"/><Relationship Id="rId333" Type="http://schemas.openxmlformats.org/officeDocument/2006/relationships/image" Target="../media/image332.png"/><Relationship Id="rId540" Type="http://schemas.openxmlformats.org/officeDocument/2006/relationships/image" Target="../media/image539.png"/><Relationship Id="rId72" Type="http://schemas.openxmlformats.org/officeDocument/2006/relationships/image" Target="../media/image71.png"/><Relationship Id="rId375" Type="http://schemas.openxmlformats.org/officeDocument/2006/relationships/image" Target="../media/image374.png"/><Relationship Id="rId582" Type="http://schemas.openxmlformats.org/officeDocument/2006/relationships/image" Target="../media/image581.png"/><Relationship Id="rId638" Type="http://schemas.openxmlformats.org/officeDocument/2006/relationships/image" Target="../media/image637.png"/><Relationship Id="rId3" Type="http://schemas.openxmlformats.org/officeDocument/2006/relationships/image" Target="../media/image2.png"/><Relationship Id="rId235" Type="http://schemas.openxmlformats.org/officeDocument/2006/relationships/image" Target="../media/image234.png"/><Relationship Id="rId277" Type="http://schemas.openxmlformats.org/officeDocument/2006/relationships/image" Target="../media/image276.png"/><Relationship Id="rId400" Type="http://schemas.openxmlformats.org/officeDocument/2006/relationships/image" Target="../media/image399.png"/><Relationship Id="rId442" Type="http://schemas.openxmlformats.org/officeDocument/2006/relationships/image" Target="../media/image441.png"/><Relationship Id="rId484" Type="http://schemas.openxmlformats.org/officeDocument/2006/relationships/image" Target="../media/image483.png"/><Relationship Id="rId705" Type="http://schemas.openxmlformats.org/officeDocument/2006/relationships/image" Target="../media/image704.png"/><Relationship Id="rId137" Type="http://schemas.openxmlformats.org/officeDocument/2006/relationships/image" Target="../media/image136.png"/><Relationship Id="rId302" Type="http://schemas.openxmlformats.org/officeDocument/2006/relationships/image" Target="../media/image301.png"/><Relationship Id="rId344" Type="http://schemas.openxmlformats.org/officeDocument/2006/relationships/image" Target="../media/image343.png"/><Relationship Id="rId691" Type="http://schemas.openxmlformats.org/officeDocument/2006/relationships/image" Target="../media/image690.png"/><Relationship Id="rId41" Type="http://schemas.openxmlformats.org/officeDocument/2006/relationships/image" Target="../media/image40.png"/><Relationship Id="rId83" Type="http://schemas.openxmlformats.org/officeDocument/2006/relationships/image" Target="../media/image82.png"/><Relationship Id="rId179" Type="http://schemas.openxmlformats.org/officeDocument/2006/relationships/image" Target="../media/image178.png"/><Relationship Id="rId386" Type="http://schemas.openxmlformats.org/officeDocument/2006/relationships/image" Target="../media/image385.png"/><Relationship Id="rId551" Type="http://schemas.openxmlformats.org/officeDocument/2006/relationships/image" Target="../media/image550.png"/><Relationship Id="rId593" Type="http://schemas.openxmlformats.org/officeDocument/2006/relationships/image" Target="../media/image592.png"/><Relationship Id="rId607" Type="http://schemas.openxmlformats.org/officeDocument/2006/relationships/image" Target="../media/image606.png"/><Relationship Id="rId649" Type="http://schemas.openxmlformats.org/officeDocument/2006/relationships/image" Target="../media/image648.png"/><Relationship Id="rId190" Type="http://schemas.openxmlformats.org/officeDocument/2006/relationships/image" Target="../media/image189.png"/><Relationship Id="rId204" Type="http://schemas.openxmlformats.org/officeDocument/2006/relationships/image" Target="../media/image203.png"/><Relationship Id="rId246" Type="http://schemas.openxmlformats.org/officeDocument/2006/relationships/image" Target="../media/image245.png"/><Relationship Id="rId288" Type="http://schemas.openxmlformats.org/officeDocument/2006/relationships/image" Target="../media/image287.png"/><Relationship Id="rId411" Type="http://schemas.openxmlformats.org/officeDocument/2006/relationships/image" Target="../media/image410.png"/><Relationship Id="rId453" Type="http://schemas.openxmlformats.org/officeDocument/2006/relationships/image" Target="../media/image452.png"/><Relationship Id="rId509" Type="http://schemas.openxmlformats.org/officeDocument/2006/relationships/image" Target="../media/image508.png"/><Relationship Id="rId660" Type="http://schemas.openxmlformats.org/officeDocument/2006/relationships/image" Target="../media/image659.png"/><Relationship Id="rId106" Type="http://schemas.openxmlformats.org/officeDocument/2006/relationships/image" Target="../media/image105.png"/><Relationship Id="rId313" Type="http://schemas.openxmlformats.org/officeDocument/2006/relationships/image" Target="../media/image312.png"/><Relationship Id="rId495" Type="http://schemas.openxmlformats.org/officeDocument/2006/relationships/image" Target="../media/image494.png"/><Relationship Id="rId10" Type="http://schemas.openxmlformats.org/officeDocument/2006/relationships/image" Target="../media/image9.png"/><Relationship Id="rId52" Type="http://schemas.openxmlformats.org/officeDocument/2006/relationships/image" Target="../media/image51.png"/><Relationship Id="rId94" Type="http://schemas.openxmlformats.org/officeDocument/2006/relationships/image" Target="../media/image93.png"/><Relationship Id="rId148" Type="http://schemas.openxmlformats.org/officeDocument/2006/relationships/image" Target="../media/image147.png"/><Relationship Id="rId355" Type="http://schemas.openxmlformats.org/officeDocument/2006/relationships/image" Target="../media/image354.png"/><Relationship Id="rId397" Type="http://schemas.openxmlformats.org/officeDocument/2006/relationships/image" Target="../media/image396.png"/><Relationship Id="rId520" Type="http://schemas.openxmlformats.org/officeDocument/2006/relationships/image" Target="../media/image519.png"/><Relationship Id="rId562" Type="http://schemas.openxmlformats.org/officeDocument/2006/relationships/image" Target="../media/image561.png"/><Relationship Id="rId618" Type="http://schemas.openxmlformats.org/officeDocument/2006/relationships/image" Target="../media/image617.png"/><Relationship Id="rId215" Type="http://schemas.openxmlformats.org/officeDocument/2006/relationships/image" Target="../media/image214.png"/><Relationship Id="rId257" Type="http://schemas.openxmlformats.org/officeDocument/2006/relationships/image" Target="../media/image256.png"/><Relationship Id="rId422" Type="http://schemas.openxmlformats.org/officeDocument/2006/relationships/image" Target="../media/image421.png"/><Relationship Id="rId464" Type="http://schemas.openxmlformats.org/officeDocument/2006/relationships/image" Target="../media/image463.png"/><Relationship Id="rId299" Type="http://schemas.openxmlformats.org/officeDocument/2006/relationships/image" Target="../media/image298.png"/><Relationship Id="rId63" Type="http://schemas.openxmlformats.org/officeDocument/2006/relationships/image" Target="../media/image62.png"/><Relationship Id="rId159" Type="http://schemas.openxmlformats.org/officeDocument/2006/relationships/image" Target="../media/image158.png"/><Relationship Id="rId366" Type="http://schemas.openxmlformats.org/officeDocument/2006/relationships/image" Target="../media/image365.png"/><Relationship Id="rId573" Type="http://schemas.openxmlformats.org/officeDocument/2006/relationships/image" Target="../media/image572.png"/><Relationship Id="rId226" Type="http://schemas.openxmlformats.org/officeDocument/2006/relationships/image" Target="../media/image225.png"/><Relationship Id="rId433" Type="http://schemas.openxmlformats.org/officeDocument/2006/relationships/image" Target="../media/image432.png"/><Relationship Id="rId640" Type="http://schemas.openxmlformats.org/officeDocument/2006/relationships/image" Target="../media/image639.png"/><Relationship Id="rId74" Type="http://schemas.openxmlformats.org/officeDocument/2006/relationships/image" Target="../media/image73.png"/><Relationship Id="rId377" Type="http://schemas.openxmlformats.org/officeDocument/2006/relationships/image" Target="../media/image376.png"/><Relationship Id="rId500" Type="http://schemas.openxmlformats.org/officeDocument/2006/relationships/image" Target="../media/image499.png"/><Relationship Id="rId584" Type="http://schemas.openxmlformats.org/officeDocument/2006/relationships/image" Target="../media/image583.png"/><Relationship Id="rId5" Type="http://schemas.openxmlformats.org/officeDocument/2006/relationships/image" Target="../media/image4.png"/><Relationship Id="rId237" Type="http://schemas.openxmlformats.org/officeDocument/2006/relationships/image" Target="../media/image236.png"/><Relationship Id="rId444" Type="http://schemas.openxmlformats.org/officeDocument/2006/relationships/image" Target="../media/image443.png"/><Relationship Id="rId651" Type="http://schemas.openxmlformats.org/officeDocument/2006/relationships/image" Target="../media/image650.png"/><Relationship Id="rId290" Type="http://schemas.openxmlformats.org/officeDocument/2006/relationships/image" Target="../media/image289.png"/><Relationship Id="rId304" Type="http://schemas.openxmlformats.org/officeDocument/2006/relationships/image" Target="../media/image303.png"/><Relationship Id="rId388" Type="http://schemas.openxmlformats.org/officeDocument/2006/relationships/image" Target="../media/image387.png"/><Relationship Id="rId511" Type="http://schemas.openxmlformats.org/officeDocument/2006/relationships/image" Target="../media/image510.png"/><Relationship Id="rId609" Type="http://schemas.openxmlformats.org/officeDocument/2006/relationships/image" Target="../media/image608.png"/><Relationship Id="rId85" Type="http://schemas.openxmlformats.org/officeDocument/2006/relationships/image" Target="../media/image84.png"/><Relationship Id="rId150" Type="http://schemas.openxmlformats.org/officeDocument/2006/relationships/image" Target="../media/image149.png"/><Relationship Id="rId595" Type="http://schemas.openxmlformats.org/officeDocument/2006/relationships/image" Target="../media/image594.png"/><Relationship Id="rId248" Type="http://schemas.openxmlformats.org/officeDocument/2006/relationships/image" Target="../media/image247.png"/><Relationship Id="rId455" Type="http://schemas.openxmlformats.org/officeDocument/2006/relationships/image" Target="../media/image454.png"/><Relationship Id="rId662" Type="http://schemas.openxmlformats.org/officeDocument/2006/relationships/image" Target="../media/image661.png"/><Relationship Id="rId12" Type="http://schemas.openxmlformats.org/officeDocument/2006/relationships/image" Target="../media/image11.png"/><Relationship Id="rId108" Type="http://schemas.openxmlformats.org/officeDocument/2006/relationships/image" Target="../media/image107.png"/><Relationship Id="rId315" Type="http://schemas.openxmlformats.org/officeDocument/2006/relationships/image" Target="../media/image314.png"/><Relationship Id="rId522" Type="http://schemas.openxmlformats.org/officeDocument/2006/relationships/image" Target="../media/image521.png"/><Relationship Id="rId96" Type="http://schemas.openxmlformats.org/officeDocument/2006/relationships/image" Target="../media/image95.png"/><Relationship Id="rId161" Type="http://schemas.openxmlformats.org/officeDocument/2006/relationships/image" Target="../media/image160.png"/><Relationship Id="rId399" Type="http://schemas.openxmlformats.org/officeDocument/2006/relationships/image" Target="../media/image398.png"/><Relationship Id="rId259" Type="http://schemas.openxmlformats.org/officeDocument/2006/relationships/image" Target="../media/image258.png"/><Relationship Id="rId466" Type="http://schemas.openxmlformats.org/officeDocument/2006/relationships/image" Target="../media/image465.png"/><Relationship Id="rId673" Type="http://schemas.openxmlformats.org/officeDocument/2006/relationships/image" Target="../media/image672.png"/><Relationship Id="rId23" Type="http://schemas.openxmlformats.org/officeDocument/2006/relationships/image" Target="../media/image22.png"/><Relationship Id="rId119" Type="http://schemas.openxmlformats.org/officeDocument/2006/relationships/image" Target="../media/image118.png"/><Relationship Id="rId326" Type="http://schemas.openxmlformats.org/officeDocument/2006/relationships/image" Target="../media/image325.png"/><Relationship Id="rId533" Type="http://schemas.openxmlformats.org/officeDocument/2006/relationships/image" Target="../media/image532.png"/><Relationship Id="rId172" Type="http://schemas.openxmlformats.org/officeDocument/2006/relationships/image" Target="../media/image171.png"/><Relationship Id="rId477" Type="http://schemas.openxmlformats.org/officeDocument/2006/relationships/image" Target="../media/image476.png"/><Relationship Id="rId600" Type="http://schemas.openxmlformats.org/officeDocument/2006/relationships/image" Target="../media/image599.png"/><Relationship Id="rId684" Type="http://schemas.openxmlformats.org/officeDocument/2006/relationships/image" Target="../media/image683.png"/><Relationship Id="rId337" Type="http://schemas.openxmlformats.org/officeDocument/2006/relationships/image" Target="../media/image336.png"/><Relationship Id="rId34" Type="http://schemas.openxmlformats.org/officeDocument/2006/relationships/image" Target="../media/image33.png"/><Relationship Id="rId544" Type="http://schemas.openxmlformats.org/officeDocument/2006/relationships/image" Target="../media/image543.png"/><Relationship Id="rId183" Type="http://schemas.openxmlformats.org/officeDocument/2006/relationships/image" Target="../media/image182.png"/><Relationship Id="rId390" Type="http://schemas.openxmlformats.org/officeDocument/2006/relationships/image" Target="../media/image389.png"/><Relationship Id="rId404" Type="http://schemas.openxmlformats.org/officeDocument/2006/relationships/image" Target="../media/image403.png"/><Relationship Id="rId611" Type="http://schemas.openxmlformats.org/officeDocument/2006/relationships/image" Target="../media/image610.png"/><Relationship Id="rId250" Type="http://schemas.openxmlformats.org/officeDocument/2006/relationships/image" Target="../media/image249.png"/><Relationship Id="rId488" Type="http://schemas.openxmlformats.org/officeDocument/2006/relationships/image" Target="../media/image487.png"/><Relationship Id="rId695" Type="http://schemas.openxmlformats.org/officeDocument/2006/relationships/image" Target="../media/image694.png"/><Relationship Id="rId45" Type="http://schemas.openxmlformats.org/officeDocument/2006/relationships/image" Target="../media/image44.png"/><Relationship Id="rId110" Type="http://schemas.openxmlformats.org/officeDocument/2006/relationships/image" Target="../media/image109.png"/><Relationship Id="rId348" Type="http://schemas.openxmlformats.org/officeDocument/2006/relationships/image" Target="../media/image347.png"/><Relationship Id="rId555" Type="http://schemas.openxmlformats.org/officeDocument/2006/relationships/image" Target="../media/image554.png"/><Relationship Id="rId194" Type="http://schemas.openxmlformats.org/officeDocument/2006/relationships/image" Target="../media/image193.png"/><Relationship Id="rId208" Type="http://schemas.openxmlformats.org/officeDocument/2006/relationships/image" Target="../media/image207.png"/><Relationship Id="rId415" Type="http://schemas.openxmlformats.org/officeDocument/2006/relationships/image" Target="../media/image414.png"/><Relationship Id="rId622" Type="http://schemas.openxmlformats.org/officeDocument/2006/relationships/image" Target="../media/image621.png"/><Relationship Id="rId261" Type="http://schemas.openxmlformats.org/officeDocument/2006/relationships/image" Target="../media/image260.png"/><Relationship Id="rId499" Type="http://schemas.openxmlformats.org/officeDocument/2006/relationships/image" Target="../media/image498.png"/><Relationship Id="rId56" Type="http://schemas.openxmlformats.org/officeDocument/2006/relationships/image" Target="../media/image55.png"/><Relationship Id="rId359" Type="http://schemas.openxmlformats.org/officeDocument/2006/relationships/image" Target="../media/image358.png"/><Relationship Id="rId566" Type="http://schemas.openxmlformats.org/officeDocument/2006/relationships/image" Target="../media/image565.png"/><Relationship Id="rId121" Type="http://schemas.openxmlformats.org/officeDocument/2006/relationships/image" Target="../media/image120.png"/><Relationship Id="rId219" Type="http://schemas.openxmlformats.org/officeDocument/2006/relationships/image" Target="../media/image218.png"/><Relationship Id="rId426" Type="http://schemas.openxmlformats.org/officeDocument/2006/relationships/image" Target="../media/image425.png"/><Relationship Id="rId633" Type="http://schemas.openxmlformats.org/officeDocument/2006/relationships/image" Target="../media/image632.png"/><Relationship Id="rId67" Type="http://schemas.openxmlformats.org/officeDocument/2006/relationships/image" Target="../media/image66.png"/><Relationship Id="rId272" Type="http://schemas.openxmlformats.org/officeDocument/2006/relationships/image" Target="../media/image271.png"/><Relationship Id="rId577" Type="http://schemas.openxmlformats.org/officeDocument/2006/relationships/image" Target="../media/image576.png"/><Relationship Id="rId700" Type="http://schemas.openxmlformats.org/officeDocument/2006/relationships/image" Target="../media/image699.png"/><Relationship Id="rId132" Type="http://schemas.openxmlformats.org/officeDocument/2006/relationships/image" Target="../media/image131.png"/><Relationship Id="rId437" Type="http://schemas.openxmlformats.org/officeDocument/2006/relationships/image" Target="../media/image436.png"/><Relationship Id="rId644" Type="http://schemas.openxmlformats.org/officeDocument/2006/relationships/image" Target="../media/image643.png"/><Relationship Id="rId283" Type="http://schemas.openxmlformats.org/officeDocument/2006/relationships/image" Target="../media/image282.png"/><Relationship Id="rId490" Type="http://schemas.openxmlformats.org/officeDocument/2006/relationships/image" Target="../media/image489.png"/><Relationship Id="rId504" Type="http://schemas.openxmlformats.org/officeDocument/2006/relationships/image" Target="../media/image503.png"/><Relationship Id="rId78" Type="http://schemas.openxmlformats.org/officeDocument/2006/relationships/image" Target="../media/image77.png"/><Relationship Id="rId143" Type="http://schemas.openxmlformats.org/officeDocument/2006/relationships/image" Target="../media/image142.png"/><Relationship Id="rId350" Type="http://schemas.openxmlformats.org/officeDocument/2006/relationships/image" Target="../media/image349.png"/><Relationship Id="rId588" Type="http://schemas.openxmlformats.org/officeDocument/2006/relationships/image" Target="../media/image587.png"/><Relationship Id="rId9" Type="http://schemas.openxmlformats.org/officeDocument/2006/relationships/image" Target="../media/image8.png"/><Relationship Id="rId210" Type="http://schemas.openxmlformats.org/officeDocument/2006/relationships/image" Target="../media/image209.png"/><Relationship Id="rId448" Type="http://schemas.openxmlformats.org/officeDocument/2006/relationships/image" Target="../media/image447.png"/><Relationship Id="rId655" Type="http://schemas.openxmlformats.org/officeDocument/2006/relationships/image" Target="../media/image654.png"/><Relationship Id="rId294" Type="http://schemas.openxmlformats.org/officeDocument/2006/relationships/image" Target="../media/image293.png"/><Relationship Id="rId308" Type="http://schemas.openxmlformats.org/officeDocument/2006/relationships/image" Target="../media/image307.png"/><Relationship Id="rId515" Type="http://schemas.openxmlformats.org/officeDocument/2006/relationships/image" Target="../media/image514.png"/><Relationship Id="rId89" Type="http://schemas.openxmlformats.org/officeDocument/2006/relationships/image" Target="../media/image88.png"/><Relationship Id="rId154" Type="http://schemas.openxmlformats.org/officeDocument/2006/relationships/image" Target="../media/image153.png"/><Relationship Id="rId361" Type="http://schemas.openxmlformats.org/officeDocument/2006/relationships/image" Target="../media/image360.png"/><Relationship Id="rId599" Type="http://schemas.openxmlformats.org/officeDocument/2006/relationships/image" Target="../media/image598.png"/><Relationship Id="rId459" Type="http://schemas.openxmlformats.org/officeDocument/2006/relationships/image" Target="../media/image458.png"/><Relationship Id="rId666" Type="http://schemas.openxmlformats.org/officeDocument/2006/relationships/image" Target="../media/image665.png"/><Relationship Id="rId16" Type="http://schemas.openxmlformats.org/officeDocument/2006/relationships/image" Target="../media/image15.png"/><Relationship Id="rId221" Type="http://schemas.openxmlformats.org/officeDocument/2006/relationships/image" Target="../media/image220.png"/><Relationship Id="rId319" Type="http://schemas.openxmlformats.org/officeDocument/2006/relationships/image" Target="../media/image318.png"/><Relationship Id="rId526" Type="http://schemas.openxmlformats.org/officeDocument/2006/relationships/image" Target="../media/image525.png"/><Relationship Id="rId165" Type="http://schemas.openxmlformats.org/officeDocument/2006/relationships/image" Target="../media/image164.png"/><Relationship Id="rId372" Type="http://schemas.openxmlformats.org/officeDocument/2006/relationships/image" Target="../media/image371.png"/><Relationship Id="rId677" Type="http://schemas.openxmlformats.org/officeDocument/2006/relationships/image" Target="../media/image676.png"/><Relationship Id="rId232" Type="http://schemas.openxmlformats.org/officeDocument/2006/relationships/image" Target="../media/image231.png"/><Relationship Id="rId27" Type="http://schemas.openxmlformats.org/officeDocument/2006/relationships/image" Target="../media/image26.png"/><Relationship Id="rId537" Type="http://schemas.openxmlformats.org/officeDocument/2006/relationships/image" Target="../media/image536.png"/><Relationship Id="rId80" Type="http://schemas.openxmlformats.org/officeDocument/2006/relationships/image" Target="../media/image79.png"/><Relationship Id="rId176" Type="http://schemas.openxmlformats.org/officeDocument/2006/relationships/image" Target="../media/image175.png"/><Relationship Id="rId383" Type="http://schemas.openxmlformats.org/officeDocument/2006/relationships/image" Target="../media/image382.png"/><Relationship Id="rId590" Type="http://schemas.openxmlformats.org/officeDocument/2006/relationships/image" Target="../media/image589.png"/><Relationship Id="rId604" Type="http://schemas.openxmlformats.org/officeDocument/2006/relationships/image" Target="../media/image603.png"/><Relationship Id="rId243" Type="http://schemas.openxmlformats.org/officeDocument/2006/relationships/image" Target="../media/image242.png"/><Relationship Id="rId450" Type="http://schemas.openxmlformats.org/officeDocument/2006/relationships/image" Target="../media/image449.png"/><Relationship Id="rId688" Type="http://schemas.openxmlformats.org/officeDocument/2006/relationships/image" Target="../media/image687.png"/><Relationship Id="rId38" Type="http://schemas.openxmlformats.org/officeDocument/2006/relationships/image" Target="../media/image37.png"/><Relationship Id="rId103" Type="http://schemas.openxmlformats.org/officeDocument/2006/relationships/image" Target="../media/image102.png"/><Relationship Id="rId310" Type="http://schemas.openxmlformats.org/officeDocument/2006/relationships/image" Target="../media/image309.png"/><Relationship Id="rId548" Type="http://schemas.openxmlformats.org/officeDocument/2006/relationships/image" Target="../media/image547.png"/><Relationship Id="rId91" Type="http://schemas.openxmlformats.org/officeDocument/2006/relationships/image" Target="../media/image90.png"/><Relationship Id="rId187" Type="http://schemas.openxmlformats.org/officeDocument/2006/relationships/image" Target="../media/image186.png"/><Relationship Id="rId394" Type="http://schemas.openxmlformats.org/officeDocument/2006/relationships/image" Target="../media/image393.png"/><Relationship Id="rId408" Type="http://schemas.openxmlformats.org/officeDocument/2006/relationships/image" Target="../media/image407.png"/><Relationship Id="rId615" Type="http://schemas.openxmlformats.org/officeDocument/2006/relationships/image" Target="../media/image614.png"/><Relationship Id="rId254" Type="http://schemas.openxmlformats.org/officeDocument/2006/relationships/image" Target="../media/image253.png"/><Relationship Id="rId699" Type="http://schemas.openxmlformats.org/officeDocument/2006/relationships/image" Target="../media/image698.png"/><Relationship Id="rId49" Type="http://schemas.openxmlformats.org/officeDocument/2006/relationships/image" Target="../media/image48.png"/><Relationship Id="rId114" Type="http://schemas.openxmlformats.org/officeDocument/2006/relationships/image" Target="../media/image113.png"/><Relationship Id="rId461" Type="http://schemas.openxmlformats.org/officeDocument/2006/relationships/image" Target="../media/image460.png"/><Relationship Id="rId559" Type="http://schemas.openxmlformats.org/officeDocument/2006/relationships/image" Target="../media/image558.png"/><Relationship Id="rId198" Type="http://schemas.openxmlformats.org/officeDocument/2006/relationships/image" Target="../media/image197.png"/><Relationship Id="rId321" Type="http://schemas.openxmlformats.org/officeDocument/2006/relationships/image" Target="../media/image320.png"/><Relationship Id="rId419" Type="http://schemas.openxmlformats.org/officeDocument/2006/relationships/image" Target="../media/image418.png"/><Relationship Id="rId626" Type="http://schemas.openxmlformats.org/officeDocument/2006/relationships/image" Target="../media/image625.png"/><Relationship Id="rId265" Type="http://schemas.openxmlformats.org/officeDocument/2006/relationships/image" Target="../media/image264.png"/><Relationship Id="rId472" Type="http://schemas.openxmlformats.org/officeDocument/2006/relationships/image" Target="../media/image47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2005" y="2344483"/>
            <a:ext cx="9089390" cy="1588198"/>
          </a:xfrm>
          <a:prstGeom prst="rect">
            <a:avLst/>
          </a:prstGeom>
        </p:spPr>
        <p:txBody>
          <a:bodyPr wrap="square" lIns="0" tIns="0" rIns="0" bIns="0">
            <a:spAutoFit/>
          </a:bodyPr>
          <a:lstStyle>
            <a:lvl1pPr>
              <a:defRPr sz="1800" b="0" i="0">
                <a:solidFill>
                  <a:srgbClr val="DDD4BF"/>
                </a:solidFill>
                <a:latin typeface="Book Antiqua"/>
                <a:cs typeface="Book Antiqua"/>
              </a:defRPr>
            </a:lvl1pPr>
          </a:lstStyle>
          <a:p>
            <a:endParaRPr/>
          </a:p>
        </p:txBody>
      </p:sp>
      <p:sp>
        <p:nvSpPr>
          <p:cNvPr id="3" name="Holder 3"/>
          <p:cNvSpPr>
            <a:spLocks noGrp="1"/>
          </p:cNvSpPr>
          <p:nvPr>
            <p:ph type="subTitle" idx="4"/>
          </p:nvPr>
        </p:nvSpPr>
        <p:spPr>
          <a:xfrm>
            <a:off x="1604010" y="4235196"/>
            <a:ext cx="7485380" cy="1890712"/>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DDD4BF"/>
                </a:solidFill>
                <a:latin typeface="Book Antiqua"/>
                <a:cs typeface="Book Antiqu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rgbClr val="DDD4BF"/>
                </a:solidFill>
                <a:latin typeface="Book Antiqua"/>
                <a:cs typeface="Book Antiqua"/>
              </a:defRPr>
            </a:lvl1pPr>
          </a:lstStyle>
          <a:p>
            <a:endParaRPr/>
          </a:p>
        </p:txBody>
      </p:sp>
      <p:sp>
        <p:nvSpPr>
          <p:cNvPr id="3" name="Holder 3"/>
          <p:cNvSpPr>
            <a:spLocks noGrp="1"/>
          </p:cNvSpPr>
          <p:nvPr>
            <p:ph sz="half" idx="2"/>
          </p:nvPr>
        </p:nvSpPr>
        <p:spPr>
          <a:xfrm>
            <a:off x="534670" y="1739455"/>
            <a:ext cx="4651629"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7101" y="1739455"/>
            <a:ext cx="4651629" cy="499148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2765" cy="7560945"/>
          </a:xfrm>
          <a:custGeom>
            <a:avLst/>
            <a:gdLst/>
            <a:ahLst/>
            <a:cxnLst/>
            <a:rect l="l" t="t" r="r" b="b"/>
            <a:pathLst>
              <a:path w="10692765" h="7560945">
                <a:moveTo>
                  <a:pt x="0" y="0"/>
                </a:moveTo>
                <a:lnTo>
                  <a:pt x="10692385" y="0"/>
                </a:lnTo>
                <a:lnTo>
                  <a:pt x="10692385" y="7560564"/>
                </a:lnTo>
                <a:lnTo>
                  <a:pt x="0" y="7560564"/>
                </a:lnTo>
                <a:lnTo>
                  <a:pt x="0" y="0"/>
                </a:lnTo>
                <a:close/>
              </a:path>
            </a:pathLst>
          </a:custGeom>
          <a:solidFill>
            <a:srgbClr val="232A38"/>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4347972" y="6351015"/>
            <a:ext cx="2700527" cy="673100"/>
          </a:xfrm>
          <a:prstGeom prst="rect">
            <a:avLst/>
          </a:prstGeom>
        </p:spPr>
      </p:pic>
      <p:pic>
        <p:nvPicPr>
          <p:cNvPr id="18" name="bg object 18"/>
          <p:cNvPicPr/>
          <p:nvPr/>
        </p:nvPicPr>
        <p:blipFill>
          <a:blip r:embed="rId3" cstate="print"/>
          <a:stretch>
            <a:fillRect/>
          </a:stretch>
        </p:blipFill>
        <p:spPr>
          <a:xfrm>
            <a:off x="6862571" y="6839711"/>
            <a:ext cx="118872" cy="118872"/>
          </a:xfrm>
          <a:prstGeom prst="rect">
            <a:avLst/>
          </a:prstGeom>
        </p:spPr>
      </p:pic>
      <p:pic>
        <p:nvPicPr>
          <p:cNvPr id="19" name="bg object 19"/>
          <p:cNvPicPr/>
          <p:nvPr/>
        </p:nvPicPr>
        <p:blipFill>
          <a:blip r:embed="rId4" cstate="print"/>
          <a:stretch>
            <a:fillRect/>
          </a:stretch>
        </p:blipFill>
        <p:spPr>
          <a:xfrm>
            <a:off x="6684264" y="6423659"/>
            <a:ext cx="118872" cy="118872"/>
          </a:xfrm>
          <a:prstGeom prst="rect">
            <a:avLst/>
          </a:prstGeom>
        </p:spPr>
      </p:pic>
      <p:sp>
        <p:nvSpPr>
          <p:cNvPr id="20" name="bg object 20"/>
          <p:cNvSpPr/>
          <p:nvPr/>
        </p:nvSpPr>
        <p:spPr>
          <a:xfrm>
            <a:off x="6623303" y="6449568"/>
            <a:ext cx="312420" cy="455930"/>
          </a:xfrm>
          <a:custGeom>
            <a:avLst/>
            <a:gdLst/>
            <a:ahLst/>
            <a:cxnLst/>
            <a:rect l="l" t="t" r="r" b="b"/>
            <a:pathLst>
              <a:path w="312420" h="455929">
                <a:moveTo>
                  <a:pt x="301751" y="455675"/>
                </a:moveTo>
                <a:lnTo>
                  <a:pt x="275843" y="394715"/>
                </a:lnTo>
                <a:lnTo>
                  <a:pt x="143256" y="86867"/>
                </a:lnTo>
                <a:lnTo>
                  <a:pt x="123444" y="39623"/>
                </a:lnTo>
                <a:lnTo>
                  <a:pt x="60959" y="22860"/>
                </a:lnTo>
                <a:lnTo>
                  <a:pt x="0" y="6095"/>
                </a:lnTo>
                <a:lnTo>
                  <a:pt x="25908" y="0"/>
                </a:lnTo>
                <a:lnTo>
                  <a:pt x="64008" y="10667"/>
                </a:lnTo>
                <a:lnTo>
                  <a:pt x="131063" y="28956"/>
                </a:lnTo>
                <a:lnTo>
                  <a:pt x="128015" y="35051"/>
                </a:lnTo>
                <a:lnTo>
                  <a:pt x="134111" y="32003"/>
                </a:lnTo>
                <a:lnTo>
                  <a:pt x="155447" y="80771"/>
                </a:lnTo>
                <a:lnTo>
                  <a:pt x="288035" y="390143"/>
                </a:lnTo>
                <a:lnTo>
                  <a:pt x="312419" y="451103"/>
                </a:lnTo>
                <a:lnTo>
                  <a:pt x="301751" y="455675"/>
                </a:lnTo>
                <a:close/>
              </a:path>
            </a:pathLst>
          </a:custGeom>
          <a:solidFill>
            <a:srgbClr val="52525D"/>
          </a:solidFill>
        </p:spPr>
        <p:txBody>
          <a:bodyPr wrap="square" lIns="0" tIns="0" rIns="0" bIns="0" rtlCol="0"/>
          <a:lstStyle/>
          <a:p>
            <a:endParaRPr/>
          </a:p>
        </p:txBody>
      </p:sp>
      <p:pic>
        <p:nvPicPr>
          <p:cNvPr id="21" name="bg object 21"/>
          <p:cNvPicPr/>
          <p:nvPr/>
        </p:nvPicPr>
        <p:blipFill>
          <a:blip r:embed="rId5" cstate="print"/>
          <a:stretch>
            <a:fillRect/>
          </a:stretch>
        </p:blipFill>
        <p:spPr>
          <a:xfrm>
            <a:off x="4532376" y="0"/>
            <a:ext cx="2683763" cy="105155"/>
          </a:xfrm>
          <a:prstGeom prst="rect">
            <a:avLst/>
          </a:prstGeom>
        </p:spPr>
      </p:pic>
      <p:pic>
        <p:nvPicPr>
          <p:cNvPr id="22" name="bg object 22"/>
          <p:cNvPicPr/>
          <p:nvPr/>
        </p:nvPicPr>
        <p:blipFill>
          <a:blip r:embed="rId6" cstate="print"/>
          <a:stretch>
            <a:fillRect/>
          </a:stretch>
        </p:blipFill>
        <p:spPr>
          <a:xfrm>
            <a:off x="4116323" y="103632"/>
            <a:ext cx="3125724" cy="105155"/>
          </a:xfrm>
          <a:prstGeom prst="rect">
            <a:avLst/>
          </a:prstGeom>
        </p:spPr>
      </p:pic>
      <p:pic>
        <p:nvPicPr>
          <p:cNvPr id="23" name="bg object 23"/>
          <p:cNvPicPr/>
          <p:nvPr/>
        </p:nvPicPr>
        <p:blipFill>
          <a:blip r:embed="rId7" cstate="print"/>
          <a:stretch>
            <a:fillRect/>
          </a:stretch>
        </p:blipFill>
        <p:spPr>
          <a:xfrm>
            <a:off x="3286491" y="207264"/>
            <a:ext cx="4005848" cy="208787"/>
          </a:xfrm>
          <a:prstGeom prst="rect">
            <a:avLst/>
          </a:prstGeom>
        </p:spPr>
      </p:pic>
      <p:pic>
        <p:nvPicPr>
          <p:cNvPr id="24" name="bg object 24"/>
          <p:cNvPicPr/>
          <p:nvPr/>
        </p:nvPicPr>
        <p:blipFill>
          <a:blip r:embed="rId8" cstate="print"/>
          <a:stretch>
            <a:fillRect/>
          </a:stretch>
        </p:blipFill>
        <p:spPr>
          <a:xfrm>
            <a:off x="2872646" y="414527"/>
            <a:ext cx="4445601" cy="105155"/>
          </a:xfrm>
          <a:prstGeom prst="rect">
            <a:avLst/>
          </a:prstGeom>
        </p:spPr>
      </p:pic>
      <p:pic>
        <p:nvPicPr>
          <p:cNvPr id="25" name="bg object 25"/>
          <p:cNvPicPr/>
          <p:nvPr/>
        </p:nvPicPr>
        <p:blipFill>
          <a:blip r:embed="rId9" cstate="print"/>
          <a:stretch>
            <a:fillRect/>
          </a:stretch>
        </p:blipFill>
        <p:spPr>
          <a:xfrm>
            <a:off x="2466746" y="518160"/>
            <a:ext cx="4877409" cy="105155"/>
          </a:xfrm>
          <a:prstGeom prst="rect">
            <a:avLst/>
          </a:prstGeom>
        </p:spPr>
      </p:pic>
      <p:pic>
        <p:nvPicPr>
          <p:cNvPr id="26" name="bg object 26"/>
          <p:cNvPicPr/>
          <p:nvPr/>
        </p:nvPicPr>
        <p:blipFill>
          <a:blip r:embed="rId10" cstate="print"/>
          <a:stretch>
            <a:fillRect/>
          </a:stretch>
        </p:blipFill>
        <p:spPr>
          <a:xfrm>
            <a:off x="2040808" y="621791"/>
            <a:ext cx="5329255" cy="105155"/>
          </a:xfrm>
          <a:prstGeom prst="rect">
            <a:avLst/>
          </a:prstGeom>
        </p:spPr>
      </p:pic>
      <p:pic>
        <p:nvPicPr>
          <p:cNvPr id="27" name="bg object 27"/>
          <p:cNvPicPr/>
          <p:nvPr/>
        </p:nvPicPr>
        <p:blipFill>
          <a:blip r:embed="rId11" cstate="print"/>
          <a:stretch>
            <a:fillRect/>
          </a:stretch>
        </p:blipFill>
        <p:spPr>
          <a:xfrm>
            <a:off x="1627845" y="725424"/>
            <a:ext cx="5768126" cy="105155"/>
          </a:xfrm>
          <a:prstGeom prst="rect">
            <a:avLst/>
          </a:prstGeom>
        </p:spPr>
      </p:pic>
      <p:pic>
        <p:nvPicPr>
          <p:cNvPr id="28" name="bg object 28"/>
          <p:cNvPicPr/>
          <p:nvPr/>
        </p:nvPicPr>
        <p:blipFill>
          <a:blip r:embed="rId12" cstate="print"/>
          <a:stretch>
            <a:fillRect/>
          </a:stretch>
        </p:blipFill>
        <p:spPr>
          <a:xfrm>
            <a:off x="1209798" y="829055"/>
            <a:ext cx="6212082" cy="105155"/>
          </a:xfrm>
          <a:prstGeom prst="rect">
            <a:avLst/>
          </a:prstGeom>
        </p:spPr>
      </p:pic>
      <p:pic>
        <p:nvPicPr>
          <p:cNvPr id="29" name="bg object 29"/>
          <p:cNvPicPr/>
          <p:nvPr/>
        </p:nvPicPr>
        <p:blipFill>
          <a:blip r:embed="rId13" cstate="print"/>
          <a:stretch>
            <a:fillRect/>
          </a:stretch>
        </p:blipFill>
        <p:spPr>
          <a:xfrm>
            <a:off x="793185" y="932688"/>
            <a:ext cx="6654602" cy="105155"/>
          </a:xfrm>
          <a:prstGeom prst="rect">
            <a:avLst/>
          </a:prstGeom>
        </p:spPr>
      </p:pic>
      <p:pic>
        <p:nvPicPr>
          <p:cNvPr id="30" name="bg object 30"/>
          <p:cNvPicPr/>
          <p:nvPr/>
        </p:nvPicPr>
        <p:blipFill>
          <a:blip r:embed="rId14" cstate="print"/>
          <a:stretch>
            <a:fillRect/>
          </a:stretch>
        </p:blipFill>
        <p:spPr>
          <a:xfrm>
            <a:off x="377757" y="1036320"/>
            <a:ext cx="7095938" cy="105155"/>
          </a:xfrm>
          <a:prstGeom prst="rect">
            <a:avLst/>
          </a:prstGeom>
        </p:spPr>
      </p:pic>
      <p:pic>
        <p:nvPicPr>
          <p:cNvPr id="31" name="bg object 31"/>
          <p:cNvPicPr/>
          <p:nvPr/>
        </p:nvPicPr>
        <p:blipFill>
          <a:blip r:embed="rId15" cstate="print"/>
          <a:stretch>
            <a:fillRect/>
          </a:stretch>
        </p:blipFill>
        <p:spPr>
          <a:xfrm>
            <a:off x="0" y="1139952"/>
            <a:ext cx="7499603" cy="105155"/>
          </a:xfrm>
          <a:prstGeom prst="rect">
            <a:avLst/>
          </a:prstGeom>
        </p:spPr>
      </p:pic>
      <p:pic>
        <p:nvPicPr>
          <p:cNvPr id="32" name="bg object 32"/>
          <p:cNvPicPr/>
          <p:nvPr/>
        </p:nvPicPr>
        <p:blipFill>
          <a:blip r:embed="rId16" cstate="print"/>
          <a:stretch>
            <a:fillRect/>
          </a:stretch>
        </p:blipFill>
        <p:spPr>
          <a:xfrm>
            <a:off x="0" y="1243583"/>
            <a:ext cx="7528560" cy="115824"/>
          </a:xfrm>
          <a:prstGeom prst="rect">
            <a:avLst/>
          </a:prstGeom>
        </p:spPr>
      </p:pic>
      <p:pic>
        <p:nvPicPr>
          <p:cNvPr id="33" name="bg object 33"/>
          <p:cNvPicPr/>
          <p:nvPr/>
        </p:nvPicPr>
        <p:blipFill>
          <a:blip r:embed="rId17" cstate="print"/>
          <a:stretch>
            <a:fillRect/>
          </a:stretch>
        </p:blipFill>
        <p:spPr>
          <a:xfrm>
            <a:off x="0" y="1523491"/>
            <a:ext cx="7546848" cy="32512"/>
          </a:xfrm>
          <a:prstGeom prst="rect">
            <a:avLst/>
          </a:prstGeom>
        </p:spPr>
      </p:pic>
      <p:pic>
        <p:nvPicPr>
          <p:cNvPr id="34" name="bg object 34"/>
          <p:cNvPicPr/>
          <p:nvPr/>
        </p:nvPicPr>
        <p:blipFill>
          <a:blip r:embed="rId18" cstate="print"/>
          <a:stretch>
            <a:fillRect/>
          </a:stretch>
        </p:blipFill>
        <p:spPr>
          <a:xfrm>
            <a:off x="0" y="1658111"/>
            <a:ext cx="1414271" cy="105155"/>
          </a:xfrm>
          <a:prstGeom prst="rect">
            <a:avLst/>
          </a:prstGeom>
        </p:spPr>
      </p:pic>
      <p:pic>
        <p:nvPicPr>
          <p:cNvPr id="35" name="bg object 35"/>
          <p:cNvPicPr/>
          <p:nvPr/>
        </p:nvPicPr>
        <p:blipFill>
          <a:blip r:embed="rId19" cstate="print"/>
          <a:stretch>
            <a:fillRect/>
          </a:stretch>
        </p:blipFill>
        <p:spPr>
          <a:xfrm>
            <a:off x="1440180" y="1658111"/>
            <a:ext cx="6106316" cy="105155"/>
          </a:xfrm>
          <a:prstGeom prst="rect">
            <a:avLst/>
          </a:prstGeom>
        </p:spPr>
      </p:pic>
      <p:pic>
        <p:nvPicPr>
          <p:cNvPr id="36" name="bg object 36"/>
          <p:cNvPicPr/>
          <p:nvPr/>
        </p:nvPicPr>
        <p:blipFill>
          <a:blip r:embed="rId20" cstate="print"/>
          <a:stretch>
            <a:fillRect/>
          </a:stretch>
        </p:blipFill>
        <p:spPr>
          <a:xfrm>
            <a:off x="1440180" y="1527048"/>
            <a:ext cx="6106587" cy="210311"/>
          </a:xfrm>
          <a:prstGeom prst="rect">
            <a:avLst/>
          </a:prstGeom>
        </p:spPr>
      </p:pic>
      <p:pic>
        <p:nvPicPr>
          <p:cNvPr id="37" name="bg object 37"/>
          <p:cNvPicPr/>
          <p:nvPr/>
        </p:nvPicPr>
        <p:blipFill>
          <a:blip r:embed="rId21" cstate="print"/>
          <a:stretch>
            <a:fillRect/>
          </a:stretch>
        </p:blipFill>
        <p:spPr>
          <a:xfrm>
            <a:off x="0" y="1761744"/>
            <a:ext cx="7546226" cy="416051"/>
          </a:xfrm>
          <a:prstGeom prst="rect">
            <a:avLst/>
          </a:prstGeom>
        </p:spPr>
      </p:pic>
      <p:pic>
        <p:nvPicPr>
          <p:cNvPr id="38" name="bg object 38"/>
          <p:cNvPicPr/>
          <p:nvPr/>
        </p:nvPicPr>
        <p:blipFill>
          <a:blip r:embed="rId22" cstate="print"/>
          <a:stretch>
            <a:fillRect/>
          </a:stretch>
        </p:blipFill>
        <p:spPr>
          <a:xfrm>
            <a:off x="0" y="2176271"/>
            <a:ext cx="7267869" cy="105155"/>
          </a:xfrm>
          <a:prstGeom prst="rect">
            <a:avLst/>
          </a:prstGeom>
        </p:spPr>
      </p:pic>
      <p:pic>
        <p:nvPicPr>
          <p:cNvPr id="39" name="bg object 39"/>
          <p:cNvPicPr/>
          <p:nvPr/>
        </p:nvPicPr>
        <p:blipFill>
          <a:blip r:embed="rId23" cstate="print"/>
          <a:stretch>
            <a:fillRect/>
          </a:stretch>
        </p:blipFill>
        <p:spPr>
          <a:xfrm>
            <a:off x="5495544" y="2279904"/>
            <a:ext cx="1359212" cy="105155"/>
          </a:xfrm>
          <a:prstGeom prst="rect">
            <a:avLst/>
          </a:prstGeom>
        </p:spPr>
      </p:pic>
      <p:pic>
        <p:nvPicPr>
          <p:cNvPr id="40" name="bg object 40"/>
          <p:cNvPicPr/>
          <p:nvPr/>
        </p:nvPicPr>
        <p:blipFill>
          <a:blip r:embed="rId24" cstate="print"/>
          <a:stretch>
            <a:fillRect/>
          </a:stretch>
        </p:blipFill>
        <p:spPr>
          <a:xfrm>
            <a:off x="0" y="2279904"/>
            <a:ext cx="1271016" cy="312420"/>
          </a:xfrm>
          <a:prstGeom prst="rect">
            <a:avLst/>
          </a:prstGeom>
        </p:spPr>
      </p:pic>
      <p:pic>
        <p:nvPicPr>
          <p:cNvPr id="41" name="bg object 41"/>
          <p:cNvPicPr/>
          <p:nvPr/>
        </p:nvPicPr>
        <p:blipFill>
          <a:blip r:embed="rId25" cstate="print"/>
          <a:stretch>
            <a:fillRect/>
          </a:stretch>
        </p:blipFill>
        <p:spPr>
          <a:xfrm>
            <a:off x="5495544" y="2383536"/>
            <a:ext cx="963960" cy="105155"/>
          </a:xfrm>
          <a:prstGeom prst="rect">
            <a:avLst/>
          </a:prstGeom>
        </p:spPr>
      </p:pic>
      <p:pic>
        <p:nvPicPr>
          <p:cNvPr id="42" name="bg object 42"/>
          <p:cNvPicPr/>
          <p:nvPr/>
        </p:nvPicPr>
        <p:blipFill>
          <a:blip r:embed="rId26" cstate="print"/>
          <a:stretch>
            <a:fillRect/>
          </a:stretch>
        </p:blipFill>
        <p:spPr>
          <a:xfrm>
            <a:off x="5495544" y="2487168"/>
            <a:ext cx="533521" cy="141223"/>
          </a:xfrm>
          <a:prstGeom prst="rect">
            <a:avLst/>
          </a:prstGeom>
        </p:spPr>
      </p:pic>
      <p:pic>
        <p:nvPicPr>
          <p:cNvPr id="43" name="bg object 43"/>
          <p:cNvPicPr/>
          <p:nvPr/>
        </p:nvPicPr>
        <p:blipFill>
          <a:blip r:embed="rId27" cstate="print"/>
          <a:stretch>
            <a:fillRect/>
          </a:stretch>
        </p:blipFill>
        <p:spPr>
          <a:xfrm>
            <a:off x="24383" y="2590800"/>
            <a:ext cx="1246632" cy="105155"/>
          </a:xfrm>
          <a:prstGeom prst="rect">
            <a:avLst/>
          </a:prstGeom>
        </p:spPr>
      </p:pic>
      <p:pic>
        <p:nvPicPr>
          <p:cNvPr id="44" name="bg object 44"/>
          <p:cNvPicPr/>
          <p:nvPr/>
        </p:nvPicPr>
        <p:blipFill>
          <a:blip r:embed="rId28" cstate="print"/>
          <a:stretch>
            <a:fillRect/>
          </a:stretch>
        </p:blipFill>
        <p:spPr>
          <a:xfrm>
            <a:off x="48767" y="2694432"/>
            <a:ext cx="4800599" cy="105155"/>
          </a:xfrm>
          <a:prstGeom prst="rect">
            <a:avLst/>
          </a:prstGeom>
        </p:spPr>
      </p:pic>
      <p:pic>
        <p:nvPicPr>
          <p:cNvPr id="45" name="bg object 45"/>
          <p:cNvPicPr/>
          <p:nvPr/>
        </p:nvPicPr>
        <p:blipFill>
          <a:blip r:embed="rId29" cstate="print"/>
          <a:stretch>
            <a:fillRect/>
          </a:stretch>
        </p:blipFill>
        <p:spPr>
          <a:xfrm>
            <a:off x="74676" y="2798064"/>
            <a:ext cx="4708367" cy="105155"/>
          </a:xfrm>
          <a:prstGeom prst="rect">
            <a:avLst/>
          </a:prstGeom>
        </p:spPr>
      </p:pic>
      <p:pic>
        <p:nvPicPr>
          <p:cNvPr id="46" name="bg object 46"/>
          <p:cNvPicPr/>
          <p:nvPr/>
        </p:nvPicPr>
        <p:blipFill>
          <a:blip r:embed="rId30" cstate="print"/>
          <a:stretch>
            <a:fillRect/>
          </a:stretch>
        </p:blipFill>
        <p:spPr>
          <a:xfrm>
            <a:off x="99060" y="2901696"/>
            <a:ext cx="4267687" cy="105155"/>
          </a:xfrm>
          <a:prstGeom prst="rect">
            <a:avLst/>
          </a:prstGeom>
        </p:spPr>
      </p:pic>
      <p:pic>
        <p:nvPicPr>
          <p:cNvPr id="47" name="bg object 47"/>
          <p:cNvPicPr/>
          <p:nvPr/>
        </p:nvPicPr>
        <p:blipFill>
          <a:blip r:embed="rId31" cstate="print"/>
          <a:stretch>
            <a:fillRect/>
          </a:stretch>
        </p:blipFill>
        <p:spPr>
          <a:xfrm>
            <a:off x="124968" y="3005327"/>
            <a:ext cx="3824996" cy="105155"/>
          </a:xfrm>
          <a:prstGeom prst="rect">
            <a:avLst/>
          </a:prstGeom>
        </p:spPr>
      </p:pic>
      <p:pic>
        <p:nvPicPr>
          <p:cNvPr id="48" name="bg object 48"/>
          <p:cNvPicPr/>
          <p:nvPr/>
        </p:nvPicPr>
        <p:blipFill>
          <a:blip r:embed="rId32" cstate="print"/>
          <a:stretch>
            <a:fillRect/>
          </a:stretch>
        </p:blipFill>
        <p:spPr>
          <a:xfrm>
            <a:off x="150876" y="3108960"/>
            <a:ext cx="1362323" cy="105155"/>
          </a:xfrm>
          <a:prstGeom prst="rect">
            <a:avLst/>
          </a:prstGeom>
        </p:spPr>
      </p:pic>
      <p:pic>
        <p:nvPicPr>
          <p:cNvPr id="49" name="bg object 49"/>
          <p:cNvPicPr/>
          <p:nvPr/>
        </p:nvPicPr>
        <p:blipFill>
          <a:blip r:embed="rId33" cstate="print"/>
          <a:stretch>
            <a:fillRect/>
          </a:stretch>
        </p:blipFill>
        <p:spPr>
          <a:xfrm>
            <a:off x="175260" y="3212592"/>
            <a:ext cx="1337656" cy="105155"/>
          </a:xfrm>
          <a:prstGeom prst="rect">
            <a:avLst/>
          </a:prstGeom>
        </p:spPr>
      </p:pic>
      <p:pic>
        <p:nvPicPr>
          <p:cNvPr id="50" name="bg object 50"/>
          <p:cNvPicPr/>
          <p:nvPr/>
        </p:nvPicPr>
        <p:blipFill>
          <a:blip r:embed="rId34" cstate="print"/>
          <a:stretch>
            <a:fillRect/>
          </a:stretch>
        </p:blipFill>
        <p:spPr>
          <a:xfrm>
            <a:off x="204215" y="3316224"/>
            <a:ext cx="1308417" cy="105155"/>
          </a:xfrm>
          <a:prstGeom prst="rect">
            <a:avLst/>
          </a:prstGeom>
        </p:spPr>
      </p:pic>
      <p:pic>
        <p:nvPicPr>
          <p:cNvPr id="51" name="bg object 51"/>
          <p:cNvPicPr/>
          <p:nvPr/>
        </p:nvPicPr>
        <p:blipFill>
          <a:blip r:embed="rId35" cstate="print"/>
          <a:stretch>
            <a:fillRect/>
          </a:stretch>
        </p:blipFill>
        <p:spPr>
          <a:xfrm>
            <a:off x="230124" y="3419856"/>
            <a:ext cx="1282227" cy="105155"/>
          </a:xfrm>
          <a:prstGeom prst="rect">
            <a:avLst/>
          </a:prstGeom>
        </p:spPr>
      </p:pic>
      <p:pic>
        <p:nvPicPr>
          <p:cNvPr id="52" name="bg object 52"/>
          <p:cNvPicPr/>
          <p:nvPr/>
        </p:nvPicPr>
        <p:blipFill>
          <a:blip r:embed="rId36" cstate="print"/>
          <a:stretch>
            <a:fillRect/>
          </a:stretch>
        </p:blipFill>
        <p:spPr>
          <a:xfrm>
            <a:off x="254507" y="3523488"/>
            <a:ext cx="1257560" cy="105155"/>
          </a:xfrm>
          <a:prstGeom prst="rect">
            <a:avLst/>
          </a:prstGeom>
        </p:spPr>
      </p:pic>
      <p:pic>
        <p:nvPicPr>
          <p:cNvPr id="53" name="bg object 53"/>
          <p:cNvPicPr/>
          <p:nvPr/>
        </p:nvPicPr>
        <p:blipFill>
          <a:blip r:embed="rId37" cstate="print"/>
          <a:stretch>
            <a:fillRect/>
          </a:stretch>
        </p:blipFill>
        <p:spPr>
          <a:xfrm>
            <a:off x="280415" y="3627119"/>
            <a:ext cx="1196279" cy="105155"/>
          </a:xfrm>
          <a:prstGeom prst="rect">
            <a:avLst/>
          </a:prstGeom>
        </p:spPr>
      </p:pic>
      <p:pic>
        <p:nvPicPr>
          <p:cNvPr id="54" name="bg object 54"/>
          <p:cNvPicPr/>
          <p:nvPr/>
        </p:nvPicPr>
        <p:blipFill>
          <a:blip r:embed="rId38" cstate="print"/>
          <a:stretch>
            <a:fillRect/>
          </a:stretch>
        </p:blipFill>
        <p:spPr>
          <a:xfrm>
            <a:off x="304800" y="3730751"/>
            <a:ext cx="737311" cy="105155"/>
          </a:xfrm>
          <a:prstGeom prst="rect">
            <a:avLst/>
          </a:prstGeom>
        </p:spPr>
      </p:pic>
      <p:pic>
        <p:nvPicPr>
          <p:cNvPr id="55" name="bg object 55"/>
          <p:cNvPicPr/>
          <p:nvPr/>
        </p:nvPicPr>
        <p:blipFill>
          <a:blip r:embed="rId39" cstate="print"/>
          <a:stretch>
            <a:fillRect/>
          </a:stretch>
        </p:blipFill>
        <p:spPr>
          <a:xfrm>
            <a:off x="330708" y="3834383"/>
            <a:ext cx="283988" cy="64007"/>
          </a:xfrm>
          <a:prstGeom prst="rect">
            <a:avLst/>
          </a:prstGeom>
        </p:spPr>
      </p:pic>
      <p:pic>
        <p:nvPicPr>
          <p:cNvPr id="56" name="bg object 56"/>
          <p:cNvPicPr/>
          <p:nvPr/>
        </p:nvPicPr>
        <p:blipFill>
          <a:blip r:embed="rId40" cstate="print"/>
          <a:stretch>
            <a:fillRect/>
          </a:stretch>
        </p:blipFill>
        <p:spPr>
          <a:xfrm>
            <a:off x="7176516" y="507"/>
            <a:ext cx="545591" cy="353059"/>
          </a:xfrm>
          <a:prstGeom prst="rect">
            <a:avLst/>
          </a:prstGeom>
        </p:spPr>
      </p:pic>
      <p:pic>
        <p:nvPicPr>
          <p:cNvPr id="57" name="bg object 57"/>
          <p:cNvPicPr/>
          <p:nvPr/>
        </p:nvPicPr>
        <p:blipFill>
          <a:blip r:embed="rId41" cstate="print"/>
          <a:stretch>
            <a:fillRect/>
          </a:stretch>
        </p:blipFill>
        <p:spPr>
          <a:xfrm>
            <a:off x="7267955" y="366268"/>
            <a:ext cx="563880" cy="822452"/>
          </a:xfrm>
          <a:prstGeom prst="rect">
            <a:avLst/>
          </a:prstGeom>
        </p:spPr>
      </p:pic>
      <p:pic>
        <p:nvPicPr>
          <p:cNvPr id="58" name="bg object 58"/>
          <p:cNvPicPr/>
          <p:nvPr/>
        </p:nvPicPr>
        <p:blipFill>
          <a:blip r:embed="rId42" cstate="print"/>
          <a:stretch>
            <a:fillRect/>
          </a:stretch>
        </p:blipFill>
        <p:spPr>
          <a:xfrm>
            <a:off x="7472172" y="1187196"/>
            <a:ext cx="74676" cy="172212"/>
          </a:xfrm>
          <a:prstGeom prst="rect">
            <a:avLst/>
          </a:prstGeom>
        </p:spPr>
      </p:pic>
      <p:pic>
        <p:nvPicPr>
          <p:cNvPr id="59" name="bg object 59"/>
          <p:cNvPicPr/>
          <p:nvPr/>
        </p:nvPicPr>
        <p:blipFill>
          <a:blip r:embed="rId43" cstate="print"/>
          <a:stretch>
            <a:fillRect/>
          </a:stretch>
        </p:blipFill>
        <p:spPr>
          <a:xfrm>
            <a:off x="0" y="2456180"/>
            <a:ext cx="79248" cy="308355"/>
          </a:xfrm>
          <a:prstGeom prst="rect">
            <a:avLst/>
          </a:prstGeom>
        </p:spPr>
      </p:pic>
      <p:pic>
        <p:nvPicPr>
          <p:cNvPr id="60" name="bg object 60"/>
          <p:cNvPicPr/>
          <p:nvPr/>
        </p:nvPicPr>
        <p:blipFill>
          <a:blip r:embed="rId44" cstate="print"/>
          <a:stretch>
            <a:fillRect/>
          </a:stretch>
        </p:blipFill>
        <p:spPr>
          <a:xfrm>
            <a:off x="0" y="2763011"/>
            <a:ext cx="231648" cy="608075"/>
          </a:xfrm>
          <a:prstGeom prst="rect">
            <a:avLst/>
          </a:prstGeom>
        </p:spPr>
      </p:pic>
      <p:pic>
        <p:nvPicPr>
          <p:cNvPr id="61" name="bg object 61"/>
          <p:cNvPicPr/>
          <p:nvPr/>
        </p:nvPicPr>
        <p:blipFill>
          <a:blip r:embed="rId45" cstate="print"/>
          <a:stretch>
            <a:fillRect/>
          </a:stretch>
        </p:blipFill>
        <p:spPr>
          <a:xfrm>
            <a:off x="0" y="3369564"/>
            <a:ext cx="379476" cy="608075"/>
          </a:xfrm>
          <a:prstGeom prst="rect">
            <a:avLst/>
          </a:prstGeom>
        </p:spPr>
      </p:pic>
      <p:pic>
        <p:nvPicPr>
          <p:cNvPr id="62" name="bg object 62"/>
          <p:cNvPicPr/>
          <p:nvPr/>
        </p:nvPicPr>
        <p:blipFill>
          <a:blip r:embed="rId46" cstate="print"/>
          <a:stretch>
            <a:fillRect/>
          </a:stretch>
        </p:blipFill>
        <p:spPr>
          <a:xfrm>
            <a:off x="0" y="3976116"/>
            <a:ext cx="531876" cy="608075"/>
          </a:xfrm>
          <a:prstGeom prst="rect">
            <a:avLst/>
          </a:prstGeom>
        </p:spPr>
      </p:pic>
      <p:pic>
        <p:nvPicPr>
          <p:cNvPr id="63" name="bg object 63"/>
          <p:cNvPicPr/>
          <p:nvPr/>
        </p:nvPicPr>
        <p:blipFill>
          <a:blip r:embed="rId47" cstate="print"/>
          <a:stretch>
            <a:fillRect/>
          </a:stretch>
        </p:blipFill>
        <p:spPr>
          <a:xfrm>
            <a:off x="59435" y="4582668"/>
            <a:ext cx="624839" cy="608076"/>
          </a:xfrm>
          <a:prstGeom prst="rect">
            <a:avLst/>
          </a:prstGeom>
        </p:spPr>
      </p:pic>
      <p:pic>
        <p:nvPicPr>
          <p:cNvPr id="64" name="bg object 64"/>
          <p:cNvPicPr/>
          <p:nvPr/>
        </p:nvPicPr>
        <p:blipFill>
          <a:blip r:embed="rId48" cstate="print"/>
          <a:stretch>
            <a:fillRect/>
          </a:stretch>
        </p:blipFill>
        <p:spPr>
          <a:xfrm>
            <a:off x="211836" y="5189220"/>
            <a:ext cx="624839" cy="608076"/>
          </a:xfrm>
          <a:prstGeom prst="rect">
            <a:avLst/>
          </a:prstGeom>
        </p:spPr>
      </p:pic>
      <p:pic>
        <p:nvPicPr>
          <p:cNvPr id="65" name="bg object 65"/>
          <p:cNvPicPr/>
          <p:nvPr/>
        </p:nvPicPr>
        <p:blipFill>
          <a:blip r:embed="rId49" cstate="print"/>
          <a:stretch>
            <a:fillRect/>
          </a:stretch>
        </p:blipFill>
        <p:spPr>
          <a:xfrm>
            <a:off x="359663" y="5795772"/>
            <a:ext cx="624840" cy="608076"/>
          </a:xfrm>
          <a:prstGeom prst="rect">
            <a:avLst/>
          </a:prstGeom>
        </p:spPr>
      </p:pic>
      <p:pic>
        <p:nvPicPr>
          <p:cNvPr id="66" name="bg object 66"/>
          <p:cNvPicPr/>
          <p:nvPr/>
        </p:nvPicPr>
        <p:blipFill>
          <a:blip r:embed="rId50" cstate="print"/>
          <a:stretch>
            <a:fillRect/>
          </a:stretch>
        </p:blipFill>
        <p:spPr>
          <a:xfrm>
            <a:off x="512063" y="6402324"/>
            <a:ext cx="624840" cy="608076"/>
          </a:xfrm>
          <a:prstGeom prst="rect">
            <a:avLst/>
          </a:prstGeom>
        </p:spPr>
      </p:pic>
      <p:pic>
        <p:nvPicPr>
          <p:cNvPr id="67" name="bg object 67"/>
          <p:cNvPicPr/>
          <p:nvPr/>
        </p:nvPicPr>
        <p:blipFill>
          <a:blip r:embed="rId51" cstate="print"/>
          <a:stretch>
            <a:fillRect/>
          </a:stretch>
        </p:blipFill>
        <p:spPr>
          <a:xfrm>
            <a:off x="664463" y="7008876"/>
            <a:ext cx="516635" cy="184403"/>
          </a:xfrm>
          <a:prstGeom prst="rect">
            <a:avLst/>
          </a:prstGeom>
        </p:spPr>
      </p:pic>
      <p:pic>
        <p:nvPicPr>
          <p:cNvPr id="68" name="bg object 68"/>
          <p:cNvPicPr/>
          <p:nvPr/>
        </p:nvPicPr>
        <p:blipFill>
          <a:blip r:embed="rId52" cstate="print"/>
          <a:stretch>
            <a:fillRect/>
          </a:stretch>
        </p:blipFill>
        <p:spPr>
          <a:xfrm>
            <a:off x="716279" y="7207504"/>
            <a:ext cx="559308" cy="353059"/>
          </a:xfrm>
          <a:prstGeom prst="rect">
            <a:avLst/>
          </a:prstGeom>
        </p:spPr>
      </p:pic>
      <p:pic>
        <p:nvPicPr>
          <p:cNvPr id="69" name="bg object 69"/>
          <p:cNvPicPr/>
          <p:nvPr/>
        </p:nvPicPr>
        <p:blipFill>
          <a:blip r:embed="rId53" cstate="print"/>
          <a:stretch>
            <a:fillRect/>
          </a:stretch>
        </p:blipFill>
        <p:spPr>
          <a:xfrm>
            <a:off x="0" y="4296664"/>
            <a:ext cx="149352" cy="593851"/>
          </a:xfrm>
          <a:prstGeom prst="rect">
            <a:avLst/>
          </a:prstGeom>
        </p:spPr>
      </p:pic>
      <p:pic>
        <p:nvPicPr>
          <p:cNvPr id="70" name="bg object 70"/>
          <p:cNvPicPr/>
          <p:nvPr/>
        </p:nvPicPr>
        <p:blipFill>
          <a:blip r:embed="rId54" cstate="print"/>
          <a:stretch>
            <a:fillRect/>
          </a:stretch>
        </p:blipFill>
        <p:spPr>
          <a:xfrm>
            <a:off x="0" y="4888992"/>
            <a:ext cx="373380" cy="899159"/>
          </a:xfrm>
          <a:prstGeom prst="rect">
            <a:avLst/>
          </a:prstGeom>
        </p:spPr>
      </p:pic>
      <p:pic>
        <p:nvPicPr>
          <p:cNvPr id="71" name="bg object 71"/>
          <p:cNvPicPr/>
          <p:nvPr/>
        </p:nvPicPr>
        <p:blipFill>
          <a:blip r:embed="rId55" cstate="print"/>
          <a:stretch>
            <a:fillRect/>
          </a:stretch>
        </p:blipFill>
        <p:spPr>
          <a:xfrm>
            <a:off x="0" y="5786628"/>
            <a:ext cx="598932" cy="899159"/>
          </a:xfrm>
          <a:prstGeom prst="rect">
            <a:avLst/>
          </a:prstGeom>
        </p:spPr>
      </p:pic>
      <p:pic>
        <p:nvPicPr>
          <p:cNvPr id="72" name="bg object 72"/>
          <p:cNvPicPr/>
          <p:nvPr/>
        </p:nvPicPr>
        <p:blipFill>
          <a:blip r:embed="rId56" cstate="print"/>
          <a:stretch>
            <a:fillRect/>
          </a:stretch>
        </p:blipFill>
        <p:spPr>
          <a:xfrm>
            <a:off x="140207" y="6684264"/>
            <a:ext cx="673608" cy="876299"/>
          </a:xfrm>
          <a:prstGeom prst="rect">
            <a:avLst/>
          </a:prstGeom>
        </p:spPr>
      </p:pic>
      <p:pic>
        <p:nvPicPr>
          <p:cNvPr id="73" name="bg object 73"/>
          <p:cNvPicPr/>
          <p:nvPr/>
        </p:nvPicPr>
        <p:blipFill>
          <a:blip r:embed="rId57" cstate="print"/>
          <a:stretch>
            <a:fillRect/>
          </a:stretch>
        </p:blipFill>
        <p:spPr>
          <a:xfrm>
            <a:off x="347472" y="3599687"/>
            <a:ext cx="1165860" cy="455676"/>
          </a:xfrm>
          <a:prstGeom prst="rect">
            <a:avLst/>
          </a:prstGeom>
        </p:spPr>
      </p:pic>
      <p:pic>
        <p:nvPicPr>
          <p:cNvPr id="74" name="bg object 74"/>
          <p:cNvPicPr/>
          <p:nvPr/>
        </p:nvPicPr>
        <p:blipFill>
          <a:blip r:embed="rId58" cstate="print"/>
          <a:stretch>
            <a:fillRect/>
          </a:stretch>
        </p:blipFill>
        <p:spPr>
          <a:xfrm>
            <a:off x="385572" y="4053840"/>
            <a:ext cx="1127264" cy="495300"/>
          </a:xfrm>
          <a:prstGeom prst="rect">
            <a:avLst/>
          </a:prstGeom>
        </p:spPr>
      </p:pic>
      <p:pic>
        <p:nvPicPr>
          <p:cNvPr id="75" name="bg object 75"/>
          <p:cNvPicPr/>
          <p:nvPr/>
        </p:nvPicPr>
        <p:blipFill>
          <a:blip r:embed="rId59" cstate="print"/>
          <a:stretch>
            <a:fillRect/>
          </a:stretch>
        </p:blipFill>
        <p:spPr>
          <a:xfrm>
            <a:off x="509015" y="4547616"/>
            <a:ext cx="1003281" cy="495300"/>
          </a:xfrm>
          <a:prstGeom prst="rect">
            <a:avLst/>
          </a:prstGeom>
        </p:spPr>
      </p:pic>
      <p:pic>
        <p:nvPicPr>
          <p:cNvPr id="76" name="bg object 76"/>
          <p:cNvPicPr/>
          <p:nvPr/>
        </p:nvPicPr>
        <p:blipFill>
          <a:blip r:embed="rId60" cstate="print"/>
          <a:stretch>
            <a:fillRect/>
          </a:stretch>
        </p:blipFill>
        <p:spPr>
          <a:xfrm>
            <a:off x="632460" y="5041392"/>
            <a:ext cx="723776" cy="158495"/>
          </a:xfrm>
          <a:prstGeom prst="rect">
            <a:avLst/>
          </a:prstGeom>
        </p:spPr>
      </p:pic>
      <p:pic>
        <p:nvPicPr>
          <p:cNvPr id="77" name="bg object 77"/>
          <p:cNvPicPr/>
          <p:nvPr/>
        </p:nvPicPr>
        <p:blipFill>
          <a:blip r:embed="rId61" cstate="print"/>
          <a:stretch>
            <a:fillRect/>
          </a:stretch>
        </p:blipFill>
        <p:spPr>
          <a:xfrm>
            <a:off x="6979920" y="2093976"/>
            <a:ext cx="566927" cy="140208"/>
          </a:xfrm>
          <a:prstGeom prst="rect">
            <a:avLst/>
          </a:prstGeom>
        </p:spPr>
      </p:pic>
      <p:pic>
        <p:nvPicPr>
          <p:cNvPr id="78" name="bg object 78"/>
          <p:cNvPicPr/>
          <p:nvPr/>
        </p:nvPicPr>
        <p:blipFill>
          <a:blip r:embed="rId62" cstate="print"/>
          <a:stretch>
            <a:fillRect/>
          </a:stretch>
        </p:blipFill>
        <p:spPr>
          <a:xfrm>
            <a:off x="6257543" y="2232660"/>
            <a:ext cx="1288845" cy="181356"/>
          </a:xfrm>
          <a:prstGeom prst="rect">
            <a:avLst/>
          </a:prstGeom>
        </p:spPr>
      </p:pic>
      <p:pic>
        <p:nvPicPr>
          <p:cNvPr id="79" name="bg object 79"/>
          <p:cNvPicPr/>
          <p:nvPr/>
        </p:nvPicPr>
        <p:blipFill>
          <a:blip r:embed="rId63" cstate="print"/>
          <a:stretch>
            <a:fillRect/>
          </a:stretch>
        </p:blipFill>
        <p:spPr>
          <a:xfrm>
            <a:off x="5535167" y="2412492"/>
            <a:ext cx="2011680" cy="181356"/>
          </a:xfrm>
          <a:prstGeom prst="rect">
            <a:avLst/>
          </a:prstGeom>
        </p:spPr>
      </p:pic>
      <p:pic>
        <p:nvPicPr>
          <p:cNvPr id="80" name="bg object 80"/>
          <p:cNvPicPr/>
          <p:nvPr/>
        </p:nvPicPr>
        <p:blipFill>
          <a:blip r:embed="rId64" cstate="print"/>
          <a:stretch>
            <a:fillRect/>
          </a:stretch>
        </p:blipFill>
        <p:spPr>
          <a:xfrm>
            <a:off x="5495544" y="2592324"/>
            <a:ext cx="1937003" cy="181356"/>
          </a:xfrm>
          <a:prstGeom prst="rect">
            <a:avLst/>
          </a:prstGeom>
        </p:spPr>
      </p:pic>
      <p:pic>
        <p:nvPicPr>
          <p:cNvPr id="81" name="bg object 81"/>
          <p:cNvPicPr/>
          <p:nvPr/>
        </p:nvPicPr>
        <p:blipFill>
          <a:blip r:embed="rId65" cstate="print"/>
          <a:stretch>
            <a:fillRect/>
          </a:stretch>
        </p:blipFill>
        <p:spPr>
          <a:xfrm>
            <a:off x="4091940" y="2772156"/>
            <a:ext cx="2618230" cy="181355"/>
          </a:xfrm>
          <a:prstGeom prst="rect">
            <a:avLst/>
          </a:prstGeom>
        </p:spPr>
      </p:pic>
      <p:pic>
        <p:nvPicPr>
          <p:cNvPr id="82" name="bg object 82"/>
          <p:cNvPicPr/>
          <p:nvPr/>
        </p:nvPicPr>
        <p:blipFill>
          <a:blip r:embed="rId66" cstate="print"/>
          <a:stretch>
            <a:fillRect/>
          </a:stretch>
        </p:blipFill>
        <p:spPr>
          <a:xfrm>
            <a:off x="3712464" y="2951988"/>
            <a:ext cx="2276855" cy="97535"/>
          </a:xfrm>
          <a:prstGeom prst="rect">
            <a:avLst/>
          </a:prstGeom>
        </p:spPr>
      </p:pic>
      <p:pic>
        <p:nvPicPr>
          <p:cNvPr id="83" name="bg object 83"/>
          <p:cNvPicPr/>
          <p:nvPr/>
        </p:nvPicPr>
        <p:blipFill>
          <a:blip r:embed="rId67" cstate="print"/>
          <a:stretch>
            <a:fillRect/>
          </a:stretch>
        </p:blipFill>
        <p:spPr>
          <a:xfrm>
            <a:off x="6580632" y="2551176"/>
            <a:ext cx="966215" cy="240791"/>
          </a:xfrm>
          <a:prstGeom prst="rect">
            <a:avLst/>
          </a:prstGeom>
        </p:spPr>
      </p:pic>
      <p:pic>
        <p:nvPicPr>
          <p:cNvPr id="84" name="bg object 84"/>
          <p:cNvPicPr/>
          <p:nvPr/>
        </p:nvPicPr>
        <p:blipFill>
          <a:blip r:embed="rId68" cstate="print"/>
          <a:stretch>
            <a:fillRect/>
          </a:stretch>
        </p:blipFill>
        <p:spPr>
          <a:xfrm>
            <a:off x="5553455" y="2790444"/>
            <a:ext cx="1993392" cy="362712"/>
          </a:xfrm>
          <a:prstGeom prst="rect">
            <a:avLst/>
          </a:prstGeom>
        </p:spPr>
      </p:pic>
      <p:pic>
        <p:nvPicPr>
          <p:cNvPr id="85" name="bg object 85"/>
          <p:cNvPicPr/>
          <p:nvPr/>
        </p:nvPicPr>
        <p:blipFill>
          <a:blip r:embed="rId69" cstate="print"/>
          <a:stretch>
            <a:fillRect/>
          </a:stretch>
        </p:blipFill>
        <p:spPr>
          <a:xfrm>
            <a:off x="7048500" y="3044444"/>
            <a:ext cx="498348" cy="2374900"/>
          </a:xfrm>
          <a:prstGeom prst="rect">
            <a:avLst/>
          </a:prstGeom>
        </p:spPr>
      </p:pic>
      <p:pic>
        <p:nvPicPr>
          <p:cNvPr id="86" name="bg object 86"/>
          <p:cNvPicPr/>
          <p:nvPr/>
        </p:nvPicPr>
        <p:blipFill>
          <a:blip r:embed="rId70" cstate="print"/>
          <a:stretch>
            <a:fillRect/>
          </a:stretch>
        </p:blipFill>
        <p:spPr>
          <a:xfrm>
            <a:off x="670560" y="4983480"/>
            <a:ext cx="842772" cy="518159"/>
          </a:xfrm>
          <a:prstGeom prst="rect">
            <a:avLst/>
          </a:prstGeom>
        </p:spPr>
      </p:pic>
      <p:pic>
        <p:nvPicPr>
          <p:cNvPr id="87" name="bg object 87"/>
          <p:cNvPicPr/>
          <p:nvPr/>
        </p:nvPicPr>
        <p:blipFill>
          <a:blip r:embed="rId71" cstate="print"/>
          <a:stretch>
            <a:fillRect/>
          </a:stretch>
        </p:blipFill>
        <p:spPr>
          <a:xfrm>
            <a:off x="746760" y="5500116"/>
            <a:ext cx="766572" cy="531876"/>
          </a:xfrm>
          <a:prstGeom prst="rect">
            <a:avLst/>
          </a:prstGeom>
        </p:spPr>
      </p:pic>
      <p:pic>
        <p:nvPicPr>
          <p:cNvPr id="88" name="bg object 88"/>
          <p:cNvPicPr/>
          <p:nvPr/>
        </p:nvPicPr>
        <p:blipFill>
          <a:blip r:embed="rId72" cstate="print"/>
          <a:stretch>
            <a:fillRect/>
          </a:stretch>
        </p:blipFill>
        <p:spPr>
          <a:xfrm>
            <a:off x="879348" y="6030468"/>
            <a:ext cx="633984" cy="531876"/>
          </a:xfrm>
          <a:prstGeom prst="rect">
            <a:avLst/>
          </a:prstGeom>
        </p:spPr>
      </p:pic>
      <p:pic>
        <p:nvPicPr>
          <p:cNvPr id="89" name="bg object 89"/>
          <p:cNvPicPr/>
          <p:nvPr/>
        </p:nvPicPr>
        <p:blipFill>
          <a:blip r:embed="rId73" cstate="print"/>
          <a:stretch>
            <a:fillRect/>
          </a:stretch>
        </p:blipFill>
        <p:spPr>
          <a:xfrm>
            <a:off x="1013460" y="6560820"/>
            <a:ext cx="1062227" cy="531876"/>
          </a:xfrm>
          <a:prstGeom prst="rect">
            <a:avLst/>
          </a:prstGeom>
        </p:spPr>
      </p:pic>
      <p:pic>
        <p:nvPicPr>
          <p:cNvPr id="90" name="bg object 90"/>
          <p:cNvPicPr/>
          <p:nvPr/>
        </p:nvPicPr>
        <p:blipFill>
          <a:blip r:embed="rId74" cstate="print"/>
          <a:stretch>
            <a:fillRect/>
          </a:stretch>
        </p:blipFill>
        <p:spPr>
          <a:xfrm>
            <a:off x="1143000" y="7091172"/>
            <a:ext cx="955548" cy="102108"/>
          </a:xfrm>
          <a:prstGeom prst="rect">
            <a:avLst/>
          </a:prstGeom>
        </p:spPr>
      </p:pic>
      <p:pic>
        <p:nvPicPr>
          <p:cNvPr id="91" name="bg object 91"/>
          <p:cNvPicPr/>
          <p:nvPr/>
        </p:nvPicPr>
        <p:blipFill>
          <a:blip r:embed="rId75" cstate="print"/>
          <a:stretch>
            <a:fillRect/>
          </a:stretch>
        </p:blipFill>
        <p:spPr>
          <a:xfrm>
            <a:off x="1175004" y="7207504"/>
            <a:ext cx="1018032" cy="353059"/>
          </a:xfrm>
          <a:prstGeom prst="rect">
            <a:avLst/>
          </a:prstGeom>
        </p:spPr>
      </p:pic>
      <p:pic>
        <p:nvPicPr>
          <p:cNvPr id="92" name="bg object 92"/>
          <p:cNvPicPr/>
          <p:nvPr/>
        </p:nvPicPr>
        <p:blipFill>
          <a:blip r:embed="rId76" cstate="print"/>
          <a:stretch>
            <a:fillRect/>
          </a:stretch>
        </p:blipFill>
        <p:spPr>
          <a:xfrm>
            <a:off x="7048500" y="4977384"/>
            <a:ext cx="265176" cy="1043939"/>
          </a:xfrm>
          <a:prstGeom prst="rect">
            <a:avLst/>
          </a:prstGeom>
        </p:spPr>
      </p:pic>
      <p:pic>
        <p:nvPicPr>
          <p:cNvPr id="93" name="bg object 93"/>
          <p:cNvPicPr/>
          <p:nvPr/>
        </p:nvPicPr>
        <p:blipFill>
          <a:blip r:embed="rId77" cstate="print"/>
          <a:stretch>
            <a:fillRect/>
          </a:stretch>
        </p:blipFill>
        <p:spPr>
          <a:xfrm>
            <a:off x="7440167" y="3000756"/>
            <a:ext cx="106680" cy="323087"/>
          </a:xfrm>
          <a:prstGeom prst="rect">
            <a:avLst/>
          </a:prstGeom>
        </p:spPr>
      </p:pic>
      <p:pic>
        <p:nvPicPr>
          <p:cNvPr id="94" name="bg object 94"/>
          <p:cNvPicPr/>
          <p:nvPr/>
        </p:nvPicPr>
        <p:blipFill>
          <a:blip r:embed="rId78" cstate="print"/>
          <a:stretch>
            <a:fillRect/>
          </a:stretch>
        </p:blipFill>
        <p:spPr>
          <a:xfrm>
            <a:off x="7048500" y="6019800"/>
            <a:ext cx="324612" cy="329183"/>
          </a:xfrm>
          <a:prstGeom prst="rect">
            <a:avLst/>
          </a:prstGeom>
        </p:spPr>
      </p:pic>
      <p:pic>
        <p:nvPicPr>
          <p:cNvPr id="95" name="bg object 95"/>
          <p:cNvPicPr/>
          <p:nvPr/>
        </p:nvPicPr>
        <p:blipFill>
          <a:blip r:embed="rId79" cstate="print"/>
          <a:stretch>
            <a:fillRect/>
          </a:stretch>
        </p:blipFill>
        <p:spPr>
          <a:xfrm>
            <a:off x="2046732" y="7024116"/>
            <a:ext cx="978408" cy="195071"/>
          </a:xfrm>
          <a:prstGeom prst="rect">
            <a:avLst/>
          </a:prstGeom>
        </p:spPr>
      </p:pic>
      <p:pic>
        <p:nvPicPr>
          <p:cNvPr id="96" name="bg object 96"/>
          <p:cNvPicPr/>
          <p:nvPr/>
        </p:nvPicPr>
        <p:blipFill>
          <a:blip r:embed="rId80" cstate="print"/>
          <a:stretch>
            <a:fillRect/>
          </a:stretch>
        </p:blipFill>
        <p:spPr>
          <a:xfrm>
            <a:off x="2095500" y="7024116"/>
            <a:ext cx="2244851" cy="536448"/>
          </a:xfrm>
          <a:prstGeom prst="rect">
            <a:avLst/>
          </a:prstGeom>
        </p:spPr>
      </p:pic>
      <p:pic>
        <p:nvPicPr>
          <p:cNvPr id="97" name="bg object 97"/>
          <p:cNvPicPr/>
          <p:nvPr/>
        </p:nvPicPr>
        <p:blipFill>
          <a:blip r:embed="rId81" cstate="print"/>
          <a:stretch>
            <a:fillRect/>
          </a:stretch>
        </p:blipFill>
        <p:spPr>
          <a:xfrm>
            <a:off x="7147559" y="5309870"/>
            <a:ext cx="399287" cy="961389"/>
          </a:xfrm>
          <a:prstGeom prst="rect">
            <a:avLst/>
          </a:prstGeom>
        </p:spPr>
      </p:pic>
      <p:pic>
        <p:nvPicPr>
          <p:cNvPr id="98" name="bg object 98"/>
          <p:cNvPicPr/>
          <p:nvPr/>
        </p:nvPicPr>
        <p:blipFill>
          <a:blip r:embed="rId82" cstate="print"/>
          <a:stretch>
            <a:fillRect/>
          </a:stretch>
        </p:blipFill>
        <p:spPr>
          <a:xfrm>
            <a:off x="3009900" y="7206996"/>
            <a:ext cx="597408" cy="140207"/>
          </a:xfrm>
          <a:prstGeom prst="rect">
            <a:avLst/>
          </a:prstGeom>
        </p:spPr>
      </p:pic>
      <p:pic>
        <p:nvPicPr>
          <p:cNvPr id="99" name="bg object 99"/>
          <p:cNvPicPr/>
          <p:nvPr/>
        </p:nvPicPr>
        <p:blipFill>
          <a:blip r:embed="rId83" cstate="print"/>
          <a:stretch>
            <a:fillRect/>
          </a:stretch>
        </p:blipFill>
        <p:spPr>
          <a:xfrm>
            <a:off x="1513332" y="3061716"/>
            <a:ext cx="5535167" cy="134111"/>
          </a:xfrm>
          <a:prstGeom prst="rect">
            <a:avLst/>
          </a:prstGeom>
        </p:spPr>
      </p:pic>
      <p:pic>
        <p:nvPicPr>
          <p:cNvPr id="100" name="bg object 100"/>
          <p:cNvPicPr/>
          <p:nvPr/>
        </p:nvPicPr>
        <p:blipFill>
          <a:blip r:embed="rId84" cstate="print"/>
          <a:stretch>
            <a:fillRect/>
          </a:stretch>
        </p:blipFill>
        <p:spPr>
          <a:xfrm>
            <a:off x="1513332" y="3194303"/>
            <a:ext cx="766206" cy="146303"/>
          </a:xfrm>
          <a:prstGeom prst="rect">
            <a:avLst/>
          </a:prstGeom>
        </p:spPr>
      </p:pic>
      <p:pic>
        <p:nvPicPr>
          <p:cNvPr id="101" name="bg object 101"/>
          <p:cNvPicPr/>
          <p:nvPr/>
        </p:nvPicPr>
        <p:blipFill>
          <a:blip r:embed="rId85" cstate="print"/>
          <a:stretch>
            <a:fillRect/>
          </a:stretch>
        </p:blipFill>
        <p:spPr>
          <a:xfrm>
            <a:off x="2391277" y="3194303"/>
            <a:ext cx="4657222" cy="146303"/>
          </a:xfrm>
          <a:prstGeom prst="rect">
            <a:avLst/>
          </a:prstGeom>
        </p:spPr>
      </p:pic>
      <p:pic>
        <p:nvPicPr>
          <p:cNvPr id="102" name="bg object 102"/>
          <p:cNvPicPr/>
          <p:nvPr/>
        </p:nvPicPr>
        <p:blipFill>
          <a:blip r:embed="rId86" cstate="print"/>
          <a:stretch>
            <a:fillRect/>
          </a:stretch>
        </p:blipFill>
        <p:spPr>
          <a:xfrm>
            <a:off x="1513332" y="3339083"/>
            <a:ext cx="5535167" cy="1014983"/>
          </a:xfrm>
          <a:prstGeom prst="rect">
            <a:avLst/>
          </a:prstGeom>
        </p:spPr>
      </p:pic>
      <p:pic>
        <p:nvPicPr>
          <p:cNvPr id="103" name="bg object 103"/>
          <p:cNvPicPr/>
          <p:nvPr/>
        </p:nvPicPr>
        <p:blipFill>
          <a:blip r:embed="rId87" cstate="print"/>
          <a:stretch>
            <a:fillRect/>
          </a:stretch>
        </p:blipFill>
        <p:spPr>
          <a:xfrm>
            <a:off x="1513332" y="4352543"/>
            <a:ext cx="2056363" cy="146303"/>
          </a:xfrm>
          <a:prstGeom prst="rect">
            <a:avLst/>
          </a:prstGeom>
        </p:spPr>
      </p:pic>
      <p:pic>
        <p:nvPicPr>
          <p:cNvPr id="104" name="bg object 104"/>
          <p:cNvPicPr/>
          <p:nvPr/>
        </p:nvPicPr>
        <p:blipFill>
          <a:blip r:embed="rId88" cstate="print"/>
          <a:stretch>
            <a:fillRect/>
          </a:stretch>
        </p:blipFill>
        <p:spPr>
          <a:xfrm>
            <a:off x="3704356" y="4352543"/>
            <a:ext cx="3344143" cy="146303"/>
          </a:xfrm>
          <a:prstGeom prst="rect">
            <a:avLst/>
          </a:prstGeom>
        </p:spPr>
      </p:pic>
      <p:pic>
        <p:nvPicPr>
          <p:cNvPr id="105" name="bg object 105"/>
          <p:cNvPicPr/>
          <p:nvPr/>
        </p:nvPicPr>
        <p:blipFill>
          <a:blip r:embed="rId89" cstate="print"/>
          <a:stretch>
            <a:fillRect/>
          </a:stretch>
        </p:blipFill>
        <p:spPr>
          <a:xfrm>
            <a:off x="1513332" y="4497324"/>
            <a:ext cx="126004" cy="146303"/>
          </a:xfrm>
          <a:prstGeom prst="rect">
            <a:avLst/>
          </a:prstGeom>
        </p:spPr>
      </p:pic>
      <p:pic>
        <p:nvPicPr>
          <p:cNvPr id="106" name="bg object 106"/>
          <p:cNvPicPr/>
          <p:nvPr/>
        </p:nvPicPr>
        <p:blipFill>
          <a:blip r:embed="rId90" cstate="print"/>
          <a:stretch>
            <a:fillRect/>
          </a:stretch>
        </p:blipFill>
        <p:spPr>
          <a:xfrm>
            <a:off x="1754185" y="4497324"/>
            <a:ext cx="5294314" cy="146303"/>
          </a:xfrm>
          <a:prstGeom prst="rect">
            <a:avLst/>
          </a:prstGeom>
        </p:spPr>
      </p:pic>
      <p:pic>
        <p:nvPicPr>
          <p:cNvPr id="107" name="bg object 107"/>
          <p:cNvPicPr/>
          <p:nvPr/>
        </p:nvPicPr>
        <p:blipFill>
          <a:blip r:embed="rId91" cstate="print"/>
          <a:stretch>
            <a:fillRect/>
          </a:stretch>
        </p:blipFill>
        <p:spPr>
          <a:xfrm>
            <a:off x="1513332" y="4642103"/>
            <a:ext cx="5535167" cy="435864"/>
          </a:xfrm>
          <a:prstGeom prst="rect">
            <a:avLst/>
          </a:prstGeom>
        </p:spPr>
      </p:pic>
      <p:pic>
        <p:nvPicPr>
          <p:cNvPr id="108" name="bg object 108"/>
          <p:cNvPicPr/>
          <p:nvPr/>
        </p:nvPicPr>
        <p:blipFill>
          <a:blip r:embed="rId92" cstate="print"/>
          <a:stretch>
            <a:fillRect/>
          </a:stretch>
        </p:blipFill>
        <p:spPr>
          <a:xfrm>
            <a:off x="1513332" y="5076444"/>
            <a:ext cx="5535167" cy="580643"/>
          </a:xfrm>
          <a:prstGeom prst="rect">
            <a:avLst/>
          </a:prstGeom>
        </p:spPr>
      </p:pic>
      <p:pic>
        <p:nvPicPr>
          <p:cNvPr id="109" name="bg object 109"/>
          <p:cNvPicPr/>
          <p:nvPr/>
        </p:nvPicPr>
        <p:blipFill>
          <a:blip r:embed="rId93" cstate="print"/>
          <a:stretch>
            <a:fillRect/>
          </a:stretch>
        </p:blipFill>
        <p:spPr>
          <a:xfrm>
            <a:off x="1513332" y="5655564"/>
            <a:ext cx="5535167" cy="725423"/>
          </a:xfrm>
          <a:prstGeom prst="rect">
            <a:avLst/>
          </a:prstGeom>
        </p:spPr>
      </p:pic>
      <p:pic>
        <p:nvPicPr>
          <p:cNvPr id="110" name="bg object 110"/>
          <p:cNvPicPr/>
          <p:nvPr/>
        </p:nvPicPr>
        <p:blipFill>
          <a:blip r:embed="rId94" cstate="print"/>
          <a:stretch>
            <a:fillRect/>
          </a:stretch>
        </p:blipFill>
        <p:spPr>
          <a:xfrm>
            <a:off x="1513332" y="6379464"/>
            <a:ext cx="5423245" cy="146303"/>
          </a:xfrm>
          <a:prstGeom prst="rect">
            <a:avLst/>
          </a:prstGeom>
        </p:spPr>
      </p:pic>
      <p:pic>
        <p:nvPicPr>
          <p:cNvPr id="111" name="bg object 111"/>
          <p:cNvPicPr/>
          <p:nvPr/>
        </p:nvPicPr>
        <p:blipFill>
          <a:blip r:embed="rId95" cstate="print"/>
          <a:stretch>
            <a:fillRect/>
          </a:stretch>
        </p:blipFill>
        <p:spPr>
          <a:xfrm>
            <a:off x="1513332" y="6524244"/>
            <a:ext cx="4850159" cy="146303"/>
          </a:xfrm>
          <a:prstGeom prst="rect">
            <a:avLst/>
          </a:prstGeom>
        </p:spPr>
      </p:pic>
      <p:pic>
        <p:nvPicPr>
          <p:cNvPr id="112" name="bg object 112"/>
          <p:cNvPicPr/>
          <p:nvPr/>
        </p:nvPicPr>
        <p:blipFill>
          <a:blip r:embed="rId96" cstate="print"/>
          <a:stretch>
            <a:fillRect/>
          </a:stretch>
        </p:blipFill>
        <p:spPr>
          <a:xfrm>
            <a:off x="1513332" y="6669023"/>
            <a:ext cx="4282148" cy="146303"/>
          </a:xfrm>
          <a:prstGeom prst="rect">
            <a:avLst/>
          </a:prstGeom>
        </p:spPr>
      </p:pic>
      <p:pic>
        <p:nvPicPr>
          <p:cNvPr id="113" name="bg object 113"/>
          <p:cNvPicPr/>
          <p:nvPr/>
        </p:nvPicPr>
        <p:blipFill>
          <a:blip r:embed="rId97" cstate="print"/>
          <a:stretch>
            <a:fillRect/>
          </a:stretch>
        </p:blipFill>
        <p:spPr>
          <a:xfrm>
            <a:off x="1513332" y="6813804"/>
            <a:ext cx="3681690" cy="146303"/>
          </a:xfrm>
          <a:prstGeom prst="rect">
            <a:avLst/>
          </a:prstGeom>
        </p:spPr>
      </p:pic>
      <p:pic>
        <p:nvPicPr>
          <p:cNvPr id="114" name="bg object 114"/>
          <p:cNvPicPr/>
          <p:nvPr/>
        </p:nvPicPr>
        <p:blipFill>
          <a:blip r:embed="rId98" cstate="print"/>
          <a:stretch>
            <a:fillRect/>
          </a:stretch>
        </p:blipFill>
        <p:spPr>
          <a:xfrm>
            <a:off x="2220467" y="3119627"/>
            <a:ext cx="227075" cy="225552"/>
          </a:xfrm>
          <a:prstGeom prst="rect">
            <a:avLst/>
          </a:prstGeom>
        </p:spPr>
      </p:pic>
      <p:pic>
        <p:nvPicPr>
          <p:cNvPr id="115" name="bg object 115"/>
          <p:cNvPicPr/>
          <p:nvPr/>
        </p:nvPicPr>
        <p:blipFill>
          <a:blip r:embed="rId99" cstate="print"/>
          <a:stretch>
            <a:fillRect/>
          </a:stretch>
        </p:blipFill>
        <p:spPr>
          <a:xfrm>
            <a:off x="1513332" y="6885432"/>
            <a:ext cx="3109874" cy="193548"/>
          </a:xfrm>
          <a:prstGeom prst="rect">
            <a:avLst/>
          </a:prstGeom>
        </p:spPr>
      </p:pic>
      <p:pic>
        <p:nvPicPr>
          <p:cNvPr id="116" name="bg object 116"/>
          <p:cNvPicPr/>
          <p:nvPr/>
        </p:nvPicPr>
        <p:blipFill>
          <a:blip r:embed="rId100" cstate="print"/>
          <a:stretch>
            <a:fillRect/>
          </a:stretch>
        </p:blipFill>
        <p:spPr>
          <a:xfrm>
            <a:off x="1577340" y="4479035"/>
            <a:ext cx="227075" cy="224028"/>
          </a:xfrm>
          <a:prstGeom prst="rect">
            <a:avLst/>
          </a:prstGeom>
        </p:spPr>
      </p:pic>
      <p:pic>
        <p:nvPicPr>
          <p:cNvPr id="117" name="bg object 117"/>
          <p:cNvPicPr/>
          <p:nvPr/>
        </p:nvPicPr>
        <p:blipFill>
          <a:blip r:embed="rId101" cstate="print"/>
          <a:stretch>
            <a:fillRect/>
          </a:stretch>
        </p:blipFill>
        <p:spPr>
          <a:xfrm>
            <a:off x="5125211" y="5945123"/>
            <a:ext cx="227075" cy="225552"/>
          </a:xfrm>
          <a:prstGeom prst="rect">
            <a:avLst/>
          </a:prstGeom>
        </p:spPr>
      </p:pic>
      <p:pic>
        <p:nvPicPr>
          <p:cNvPr id="118" name="bg object 118"/>
          <p:cNvPicPr/>
          <p:nvPr/>
        </p:nvPicPr>
        <p:blipFill>
          <a:blip r:embed="rId102" cstate="print"/>
          <a:stretch>
            <a:fillRect/>
          </a:stretch>
        </p:blipFill>
        <p:spPr>
          <a:xfrm>
            <a:off x="3521964" y="4293615"/>
            <a:ext cx="227075" cy="223520"/>
          </a:xfrm>
          <a:prstGeom prst="rect">
            <a:avLst/>
          </a:prstGeom>
        </p:spPr>
      </p:pic>
      <p:pic>
        <p:nvPicPr>
          <p:cNvPr id="119" name="bg object 119"/>
          <p:cNvPicPr/>
          <p:nvPr/>
        </p:nvPicPr>
        <p:blipFill>
          <a:blip r:embed="rId103" cstate="print"/>
          <a:stretch>
            <a:fillRect/>
          </a:stretch>
        </p:blipFill>
        <p:spPr>
          <a:xfrm>
            <a:off x="3262883" y="3849624"/>
            <a:ext cx="118872" cy="118872"/>
          </a:xfrm>
          <a:prstGeom prst="rect">
            <a:avLst/>
          </a:prstGeom>
        </p:spPr>
      </p:pic>
      <p:pic>
        <p:nvPicPr>
          <p:cNvPr id="120" name="bg object 120"/>
          <p:cNvPicPr/>
          <p:nvPr/>
        </p:nvPicPr>
        <p:blipFill>
          <a:blip r:embed="rId104" cstate="print"/>
          <a:stretch>
            <a:fillRect/>
          </a:stretch>
        </p:blipFill>
        <p:spPr>
          <a:xfrm>
            <a:off x="2941319" y="5550407"/>
            <a:ext cx="118872" cy="117348"/>
          </a:xfrm>
          <a:prstGeom prst="rect">
            <a:avLst/>
          </a:prstGeom>
        </p:spPr>
      </p:pic>
      <p:pic>
        <p:nvPicPr>
          <p:cNvPr id="121" name="bg object 121"/>
          <p:cNvPicPr/>
          <p:nvPr/>
        </p:nvPicPr>
        <p:blipFill>
          <a:blip r:embed="rId105" cstate="print"/>
          <a:stretch>
            <a:fillRect/>
          </a:stretch>
        </p:blipFill>
        <p:spPr>
          <a:xfrm>
            <a:off x="3593592" y="5794248"/>
            <a:ext cx="118872" cy="118871"/>
          </a:xfrm>
          <a:prstGeom prst="rect">
            <a:avLst/>
          </a:prstGeom>
        </p:spPr>
      </p:pic>
      <p:pic>
        <p:nvPicPr>
          <p:cNvPr id="122" name="bg object 122"/>
          <p:cNvPicPr/>
          <p:nvPr/>
        </p:nvPicPr>
        <p:blipFill>
          <a:blip r:embed="rId106" cstate="print"/>
          <a:stretch>
            <a:fillRect/>
          </a:stretch>
        </p:blipFill>
        <p:spPr>
          <a:xfrm>
            <a:off x="3689603" y="5090160"/>
            <a:ext cx="118872" cy="118871"/>
          </a:xfrm>
          <a:prstGeom prst="rect">
            <a:avLst/>
          </a:prstGeom>
        </p:spPr>
      </p:pic>
      <p:pic>
        <p:nvPicPr>
          <p:cNvPr id="123" name="bg object 123"/>
          <p:cNvPicPr/>
          <p:nvPr/>
        </p:nvPicPr>
        <p:blipFill>
          <a:blip r:embed="rId107" cstate="print"/>
          <a:stretch>
            <a:fillRect/>
          </a:stretch>
        </p:blipFill>
        <p:spPr>
          <a:xfrm>
            <a:off x="3863339" y="4591811"/>
            <a:ext cx="118871" cy="117348"/>
          </a:xfrm>
          <a:prstGeom prst="rect">
            <a:avLst/>
          </a:prstGeom>
        </p:spPr>
      </p:pic>
      <p:pic>
        <p:nvPicPr>
          <p:cNvPr id="124" name="bg object 124"/>
          <p:cNvPicPr/>
          <p:nvPr/>
        </p:nvPicPr>
        <p:blipFill>
          <a:blip r:embed="rId108" cstate="print"/>
          <a:stretch>
            <a:fillRect/>
          </a:stretch>
        </p:blipFill>
        <p:spPr>
          <a:xfrm>
            <a:off x="4160519" y="5030723"/>
            <a:ext cx="117348" cy="118872"/>
          </a:xfrm>
          <a:prstGeom prst="rect">
            <a:avLst/>
          </a:prstGeom>
        </p:spPr>
      </p:pic>
      <p:pic>
        <p:nvPicPr>
          <p:cNvPr id="125" name="bg object 125"/>
          <p:cNvPicPr/>
          <p:nvPr/>
        </p:nvPicPr>
        <p:blipFill>
          <a:blip r:embed="rId109" cstate="print"/>
          <a:stretch>
            <a:fillRect/>
          </a:stretch>
        </p:blipFill>
        <p:spPr>
          <a:xfrm>
            <a:off x="4273296" y="5733288"/>
            <a:ext cx="118871" cy="118872"/>
          </a:xfrm>
          <a:prstGeom prst="rect">
            <a:avLst/>
          </a:prstGeom>
        </p:spPr>
      </p:pic>
      <p:pic>
        <p:nvPicPr>
          <p:cNvPr id="126" name="bg object 126"/>
          <p:cNvPicPr/>
          <p:nvPr/>
        </p:nvPicPr>
        <p:blipFill>
          <a:blip r:embed="rId110" cstate="print"/>
          <a:stretch>
            <a:fillRect/>
          </a:stretch>
        </p:blipFill>
        <p:spPr>
          <a:xfrm>
            <a:off x="6710171" y="6423660"/>
            <a:ext cx="39624" cy="10667"/>
          </a:xfrm>
          <a:prstGeom prst="rect">
            <a:avLst/>
          </a:prstGeom>
        </p:spPr>
      </p:pic>
      <p:pic>
        <p:nvPicPr>
          <p:cNvPr id="127" name="bg object 127"/>
          <p:cNvPicPr/>
          <p:nvPr/>
        </p:nvPicPr>
        <p:blipFill>
          <a:blip r:embed="rId111" cstate="print"/>
          <a:stretch>
            <a:fillRect/>
          </a:stretch>
        </p:blipFill>
        <p:spPr>
          <a:xfrm>
            <a:off x="2325624" y="3219195"/>
            <a:ext cx="246278" cy="161036"/>
          </a:xfrm>
          <a:prstGeom prst="rect">
            <a:avLst/>
          </a:prstGeom>
        </p:spPr>
      </p:pic>
      <p:pic>
        <p:nvPicPr>
          <p:cNvPr id="128" name="bg object 128"/>
          <p:cNvPicPr/>
          <p:nvPr/>
        </p:nvPicPr>
        <p:blipFill>
          <a:blip r:embed="rId112" cstate="print"/>
          <a:stretch>
            <a:fillRect/>
          </a:stretch>
        </p:blipFill>
        <p:spPr>
          <a:xfrm>
            <a:off x="2545994" y="3378708"/>
            <a:ext cx="260451" cy="163067"/>
          </a:xfrm>
          <a:prstGeom prst="rect">
            <a:avLst/>
          </a:prstGeom>
        </p:spPr>
      </p:pic>
      <p:pic>
        <p:nvPicPr>
          <p:cNvPr id="129" name="bg object 129"/>
          <p:cNvPicPr/>
          <p:nvPr/>
        </p:nvPicPr>
        <p:blipFill>
          <a:blip r:embed="rId113" cstate="print"/>
          <a:stretch>
            <a:fillRect/>
          </a:stretch>
        </p:blipFill>
        <p:spPr>
          <a:xfrm>
            <a:off x="2782519" y="3540251"/>
            <a:ext cx="258470" cy="163067"/>
          </a:xfrm>
          <a:prstGeom prst="rect">
            <a:avLst/>
          </a:prstGeom>
        </p:spPr>
      </p:pic>
      <p:pic>
        <p:nvPicPr>
          <p:cNvPr id="130" name="bg object 130"/>
          <p:cNvPicPr/>
          <p:nvPr/>
        </p:nvPicPr>
        <p:blipFill>
          <a:blip r:embed="rId114" cstate="print"/>
          <a:stretch>
            <a:fillRect/>
          </a:stretch>
        </p:blipFill>
        <p:spPr>
          <a:xfrm>
            <a:off x="3018536" y="3701796"/>
            <a:ext cx="258673" cy="163067"/>
          </a:xfrm>
          <a:prstGeom prst="rect">
            <a:avLst/>
          </a:prstGeom>
        </p:spPr>
      </p:pic>
      <p:pic>
        <p:nvPicPr>
          <p:cNvPr id="131" name="bg object 131"/>
          <p:cNvPicPr/>
          <p:nvPr/>
        </p:nvPicPr>
        <p:blipFill>
          <a:blip r:embed="rId115" cstate="print"/>
          <a:stretch>
            <a:fillRect/>
          </a:stretch>
        </p:blipFill>
        <p:spPr>
          <a:xfrm>
            <a:off x="3252826" y="3863340"/>
            <a:ext cx="153314" cy="163067"/>
          </a:xfrm>
          <a:prstGeom prst="rect">
            <a:avLst/>
          </a:prstGeom>
        </p:spPr>
      </p:pic>
      <p:pic>
        <p:nvPicPr>
          <p:cNvPr id="132" name="bg object 132"/>
          <p:cNvPicPr/>
          <p:nvPr/>
        </p:nvPicPr>
        <p:blipFill>
          <a:blip r:embed="rId116" cstate="print"/>
          <a:stretch>
            <a:fillRect/>
          </a:stretch>
        </p:blipFill>
        <p:spPr>
          <a:xfrm>
            <a:off x="3389375" y="4024883"/>
            <a:ext cx="120396" cy="163067"/>
          </a:xfrm>
          <a:prstGeom prst="rect">
            <a:avLst/>
          </a:prstGeom>
        </p:spPr>
      </p:pic>
      <p:pic>
        <p:nvPicPr>
          <p:cNvPr id="133" name="bg object 133"/>
          <p:cNvPicPr/>
          <p:nvPr/>
        </p:nvPicPr>
        <p:blipFill>
          <a:blip r:embed="rId117" cstate="print"/>
          <a:stretch>
            <a:fillRect/>
          </a:stretch>
        </p:blipFill>
        <p:spPr>
          <a:xfrm>
            <a:off x="3631692" y="4423664"/>
            <a:ext cx="116799" cy="87375"/>
          </a:xfrm>
          <a:prstGeom prst="rect">
            <a:avLst/>
          </a:prstGeom>
        </p:spPr>
      </p:pic>
      <p:pic>
        <p:nvPicPr>
          <p:cNvPr id="134" name="bg object 134"/>
          <p:cNvPicPr/>
          <p:nvPr/>
        </p:nvPicPr>
        <p:blipFill>
          <a:blip r:embed="rId118" cstate="print"/>
          <a:stretch>
            <a:fillRect/>
          </a:stretch>
        </p:blipFill>
        <p:spPr>
          <a:xfrm>
            <a:off x="3728496" y="4509516"/>
            <a:ext cx="200375" cy="163067"/>
          </a:xfrm>
          <a:prstGeom prst="rect">
            <a:avLst/>
          </a:prstGeom>
        </p:spPr>
      </p:pic>
      <p:pic>
        <p:nvPicPr>
          <p:cNvPr id="135" name="bg object 135"/>
          <p:cNvPicPr/>
          <p:nvPr/>
        </p:nvPicPr>
        <p:blipFill>
          <a:blip r:embed="rId119" cstate="print"/>
          <a:stretch>
            <a:fillRect/>
          </a:stretch>
        </p:blipFill>
        <p:spPr>
          <a:xfrm>
            <a:off x="1684020" y="4588764"/>
            <a:ext cx="111556" cy="83819"/>
          </a:xfrm>
          <a:prstGeom prst="rect">
            <a:avLst/>
          </a:prstGeom>
        </p:spPr>
      </p:pic>
      <p:pic>
        <p:nvPicPr>
          <p:cNvPr id="136" name="bg object 136"/>
          <p:cNvPicPr/>
          <p:nvPr/>
        </p:nvPicPr>
        <p:blipFill>
          <a:blip r:embed="rId120" cstate="print"/>
          <a:stretch>
            <a:fillRect/>
          </a:stretch>
        </p:blipFill>
        <p:spPr>
          <a:xfrm>
            <a:off x="3852733" y="4671059"/>
            <a:ext cx="70016" cy="163067"/>
          </a:xfrm>
          <a:prstGeom prst="rect">
            <a:avLst/>
          </a:prstGeom>
        </p:spPr>
      </p:pic>
      <p:pic>
        <p:nvPicPr>
          <p:cNvPr id="137" name="bg object 137"/>
          <p:cNvPicPr/>
          <p:nvPr/>
        </p:nvPicPr>
        <p:blipFill>
          <a:blip r:embed="rId121" cstate="print"/>
          <a:stretch>
            <a:fillRect/>
          </a:stretch>
        </p:blipFill>
        <p:spPr>
          <a:xfrm>
            <a:off x="1774606" y="4671059"/>
            <a:ext cx="232440" cy="163067"/>
          </a:xfrm>
          <a:prstGeom prst="rect">
            <a:avLst/>
          </a:prstGeom>
        </p:spPr>
      </p:pic>
      <p:pic>
        <p:nvPicPr>
          <p:cNvPr id="138" name="bg object 138"/>
          <p:cNvPicPr/>
          <p:nvPr/>
        </p:nvPicPr>
        <p:blipFill>
          <a:blip r:embed="rId122" cstate="print"/>
          <a:stretch>
            <a:fillRect/>
          </a:stretch>
        </p:blipFill>
        <p:spPr>
          <a:xfrm>
            <a:off x="1986686" y="4832603"/>
            <a:ext cx="232379" cy="163067"/>
          </a:xfrm>
          <a:prstGeom prst="rect">
            <a:avLst/>
          </a:prstGeom>
        </p:spPr>
      </p:pic>
      <p:pic>
        <p:nvPicPr>
          <p:cNvPr id="139" name="bg object 139"/>
          <p:cNvPicPr/>
          <p:nvPr/>
        </p:nvPicPr>
        <p:blipFill>
          <a:blip r:embed="rId123" cstate="print"/>
          <a:stretch>
            <a:fillRect/>
          </a:stretch>
        </p:blipFill>
        <p:spPr>
          <a:xfrm>
            <a:off x="3797625" y="4832603"/>
            <a:ext cx="68153" cy="163067"/>
          </a:xfrm>
          <a:prstGeom prst="rect">
            <a:avLst/>
          </a:prstGeom>
        </p:spPr>
      </p:pic>
      <p:pic>
        <p:nvPicPr>
          <p:cNvPr id="140" name="bg object 140"/>
          <p:cNvPicPr/>
          <p:nvPr/>
        </p:nvPicPr>
        <p:blipFill>
          <a:blip r:embed="rId124" cstate="print"/>
          <a:stretch>
            <a:fillRect/>
          </a:stretch>
        </p:blipFill>
        <p:spPr>
          <a:xfrm>
            <a:off x="2189622" y="4994148"/>
            <a:ext cx="230916" cy="163067"/>
          </a:xfrm>
          <a:prstGeom prst="rect">
            <a:avLst/>
          </a:prstGeom>
        </p:spPr>
      </p:pic>
      <p:pic>
        <p:nvPicPr>
          <p:cNvPr id="141" name="bg object 141"/>
          <p:cNvPicPr/>
          <p:nvPr/>
        </p:nvPicPr>
        <p:blipFill>
          <a:blip r:embed="rId125" cstate="print"/>
          <a:stretch>
            <a:fillRect/>
          </a:stretch>
        </p:blipFill>
        <p:spPr>
          <a:xfrm>
            <a:off x="3742943" y="4994148"/>
            <a:ext cx="571500" cy="647700"/>
          </a:xfrm>
          <a:prstGeom prst="rect">
            <a:avLst/>
          </a:prstGeom>
        </p:spPr>
      </p:pic>
      <p:pic>
        <p:nvPicPr>
          <p:cNvPr id="142" name="bg object 142"/>
          <p:cNvPicPr/>
          <p:nvPr/>
        </p:nvPicPr>
        <p:blipFill>
          <a:blip r:embed="rId126" cstate="print"/>
          <a:stretch>
            <a:fillRect/>
          </a:stretch>
        </p:blipFill>
        <p:spPr>
          <a:xfrm>
            <a:off x="2395606" y="5155692"/>
            <a:ext cx="236281" cy="163067"/>
          </a:xfrm>
          <a:prstGeom prst="rect">
            <a:avLst/>
          </a:prstGeom>
        </p:spPr>
      </p:pic>
      <p:pic>
        <p:nvPicPr>
          <p:cNvPr id="143" name="bg object 143"/>
          <p:cNvPicPr/>
          <p:nvPr/>
        </p:nvPicPr>
        <p:blipFill>
          <a:blip r:embed="rId127" cstate="print"/>
          <a:stretch>
            <a:fillRect/>
          </a:stretch>
        </p:blipFill>
        <p:spPr>
          <a:xfrm>
            <a:off x="2607685" y="5317235"/>
            <a:ext cx="235488" cy="163067"/>
          </a:xfrm>
          <a:prstGeom prst="rect">
            <a:avLst/>
          </a:prstGeom>
        </p:spPr>
      </p:pic>
      <p:pic>
        <p:nvPicPr>
          <p:cNvPr id="144" name="bg object 144"/>
          <p:cNvPicPr/>
          <p:nvPr/>
        </p:nvPicPr>
        <p:blipFill>
          <a:blip r:embed="rId128" cstate="print"/>
          <a:stretch>
            <a:fillRect/>
          </a:stretch>
        </p:blipFill>
        <p:spPr>
          <a:xfrm>
            <a:off x="3477767" y="4186427"/>
            <a:ext cx="163067" cy="216408"/>
          </a:xfrm>
          <a:prstGeom prst="rect">
            <a:avLst/>
          </a:prstGeom>
        </p:spPr>
      </p:pic>
      <p:pic>
        <p:nvPicPr>
          <p:cNvPr id="145" name="bg object 145"/>
          <p:cNvPicPr/>
          <p:nvPr/>
        </p:nvPicPr>
        <p:blipFill>
          <a:blip r:embed="rId129" cstate="print"/>
          <a:stretch>
            <a:fillRect/>
          </a:stretch>
        </p:blipFill>
        <p:spPr>
          <a:xfrm>
            <a:off x="2821167" y="5478780"/>
            <a:ext cx="262676" cy="163067"/>
          </a:xfrm>
          <a:prstGeom prst="rect">
            <a:avLst/>
          </a:prstGeom>
        </p:spPr>
      </p:pic>
      <p:pic>
        <p:nvPicPr>
          <p:cNvPr id="146" name="bg object 146"/>
          <p:cNvPicPr/>
          <p:nvPr/>
        </p:nvPicPr>
        <p:blipFill>
          <a:blip r:embed="rId130" cstate="print"/>
          <a:stretch>
            <a:fillRect/>
          </a:stretch>
        </p:blipFill>
        <p:spPr>
          <a:xfrm>
            <a:off x="3041294" y="5640323"/>
            <a:ext cx="478902" cy="163067"/>
          </a:xfrm>
          <a:prstGeom prst="rect">
            <a:avLst/>
          </a:prstGeom>
        </p:spPr>
      </p:pic>
      <p:pic>
        <p:nvPicPr>
          <p:cNvPr id="147" name="bg object 147"/>
          <p:cNvPicPr/>
          <p:nvPr/>
        </p:nvPicPr>
        <p:blipFill>
          <a:blip r:embed="rId131" cstate="print"/>
          <a:stretch>
            <a:fillRect/>
          </a:stretch>
        </p:blipFill>
        <p:spPr>
          <a:xfrm>
            <a:off x="4250313" y="5640323"/>
            <a:ext cx="111130" cy="163067"/>
          </a:xfrm>
          <a:prstGeom prst="rect">
            <a:avLst/>
          </a:prstGeom>
        </p:spPr>
      </p:pic>
      <p:pic>
        <p:nvPicPr>
          <p:cNvPr id="148" name="bg object 148"/>
          <p:cNvPicPr/>
          <p:nvPr/>
        </p:nvPicPr>
        <p:blipFill>
          <a:blip r:embed="rId132" cstate="print"/>
          <a:stretch>
            <a:fillRect/>
          </a:stretch>
        </p:blipFill>
        <p:spPr>
          <a:xfrm>
            <a:off x="3477950" y="5801867"/>
            <a:ext cx="1453834" cy="163067"/>
          </a:xfrm>
          <a:prstGeom prst="rect">
            <a:avLst/>
          </a:prstGeom>
        </p:spPr>
      </p:pic>
      <p:pic>
        <p:nvPicPr>
          <p:cNvPr id="149" name="bg object 149"/>
          <p:cNvPicPr/>
          <p:nvPr/>
        </p:nvPicPr>
        <p:blipFill>
          <a:blip r:embed="rId133" cstate="print"/>
          <a:stretch>
            <a:fillRect/>
          </a:stretch>
        </p:blipFill>
        <p:spPr>
          <a:xfrm>
            <a:off x="4886614" y="5963412"/>
            <a:ext cx="615512" cy="163067"/>
          </a:xfrm>
          <a:prstGeom prst="rect">
            <a:avLst/>
          </a:prstGeom>
        </p:spPr>
      </p:pic>
      <p:pic>
        <p:nvPicPr>
          <p:cNvPr id="150" name="bg object 150"/>
          <p:cNvPicPr/>
          <p:nvPr/>
        </p:nvPicPr>
        <p:blipFill>
          <a:blip r:embed="rId134" cstate="print"/>
          <a:stretch>
            <a:fillRect/>
          </a:stretch>
        </p:blipFill>
        <p:spPr>
          <a:xfrm>
            <a:off x="5416113" y="6124955"/>
            <a:ext cx="633252" cy="163067"/>
          </a:xfrm>
          <a:prstGeom prst="rect">
            <a:avLst/>
          </a:prstGeom>
        </p:spPr>
      </p:pic>
      <p:pic>
        <p:nvPicPr>
          <p:cNvPr id="151" name="bg object 151"/>
          <p:cNvPicPr/>
          <p:nvPr/>
        </p:nvPicPr>
        <p:blipFill>
          <a:blip r:embed="rId135" cstate="print"/>
          <a:stretch>
            <a:fillRect/>
          </a:stretch>
        </p:blipFill>
        <p:spPr>
          <a:xfrm>
            <a:off x="5997001" y="6269735"/>
            <a:ext cx="630875" cy="185928"/>
          </a:xfrm>
          <a:prstGeom prst="rect">
            <a:avLst/>
          </a:prstGeom>
        </p:spPr>
      </p:pic>
      <p:pic>
        <p:nvPicPr>
          <p:cNvPr id="152" name="bg object 152"/>
          <p:cNvPicPr/>
          <p:nvPr/>
        </p:nvPicPr>
        <p:blipFill>
          <a:blip r:embed="rId136" cstate="print"/>
          <a:stretch>
            <a:fillRect/>
          </a:stretch>
        </p:blipFill>
        <p:spPr>
          <a:xfrm>
            <a:off x="5558028" y="6063996"/>
            <a:ext cx="44195" cy="30480"/>
          </a:xfrm>
          <a:prstGeom prst="rect">
            <a:avLst/>
          </a:prstGeom>
        </p:spPr>
      </p:pic>
      <p:pic>
        <p:nvPicPr>
          <p:cNvPr id="153" name="bg object 153"/>
          <p:cNvPicPr/>
          <p:nvPr/>
        </p:nvPicPr>
        <p:blipFill>
          <a:blip r:embed="rId137" cstate="print"/>
          <a:stretch>
            <a:fillRect/>
          </a:stretch>
        </p:blipFill>
        <p:spPr>
          <a:xfrm>
            <a:off x="4812791" y="3781043"/>
            <a:ext cx="48767" cy="33528"/>
          </a:xfrm>
          <a:prstGeom prst="rect">
            <a:avLst/>
          </a:prstGeom>
        </p:spPr>
      </p:pic>
      <p:sp>
        <p:nvSpPr>
          <p:cNvPr id="154" name="bg object 154"/>
          <p:cNvSpPr/>
          <p:nvPr/>
        </p:nvSpPr>
        <p:spPr>
          <a:xfrm>
            <a:off x="5332475" y="7115555"/>
            <a:ext cx="35560" cy="27940"/>
          </a:xfrm>
          <a:custGeom>
            <a:avLst/>
            <a:gdLst/>
            <a:ahLst/>
            <a:cxnLst/>
            <a:rect l="l" t="t" r="r" b="b"/>
            <a:pathLst>
              <a:path w="35560" h="27940">
                <a:moveTo>
                  <a:pt x="28956" y="27431"/>
                </a:moveTo>
                <a:lnTo>
                  <a:pt x="19812" y="27431"/>
                </a:lnTo>
                <a:lnTo>
                  <a:pt x="9144" y="27431"/>
                </a:lnTo>
                <a:lnTo>
                  <a:pt x="1524" y="21335"/>
                </a:lnTo>
                <a:lnTo>
                  <a:pt x="0" y="15239"/>
                </a:lnTo>
                <a:lnTo>
                  <a:pt x="0" y="7619"/>
                </a:lnTo>
                <a:lnTo>
                  <a:pt x="7620" y="0"/>
                </a:lnTo>
                <a:lnTo>
                  <a:pt x="24384" y="0"/>
                </a:lnTo>
                <a:lnTo>
                  <a:pt x="33528" y="7619"/>
                </a:lnTo>
                <a:lnTo>
                  <a:pt x="33528" y="15239"/>
                </a:lnTo>
                <a:lnTo>
                  <a:pt x="35052" y="22859"/>
                </a:lnTo>
                <a:lnTo>
                  <a:pt x="28956" y="27431"/>
                </a:lnTo>
                <a:close/>
              </a:path>
            </a:pathLst>
          </a:custGeom>
          <a:solidFill>
            <a:srgbClr val="66626E"/>
          </a:solidFill>
        </p:spPr>
        <p:txBody>
          <a:bodyPr wrap="square" lIns="0" tIns="0" rIns="0" bIns="0" rtlCol="0"/>
          <a:lstStyle/>
          <a:p>
            <a:endParaRPr/>
          </a:p>
        </p:txBody>
      </p:sp>
      <p:pic>
        <p:nvPicPr>
          <p:cNvPr id="155" name="bg object 155"/>
          <p:cNvPicPr/>
          <p:nvPr/>
        </p:nvPicPr>
        <p:blipFill>
          <a:blip r:embed="rId138" cstate="print"/>
          <a:stretch>
            <a:fillRect/>
          </a:stretch>
        </p:blipFill>
        <p:spPr>
          <a:xfrm>
            <a:off x="4605527" y="5792723"/>
            <a:ext cx="36575" cy="19812"/>
          </a:xfrm>
          <a:prstGeom prst="rect">
            <a:avLst/>
          </a:prstGeom>
        </p:spPr>
      </p:pic>
      <p:pic>
        <p:nvPicPr>
          <p:cNvPr id="156" name="bg object 156"/>
          <p:cNvPicPr/>
          <p:nvPr/>
        </p:nvPicPr>
        <p:blipFill>
          <a:blip r:embed="rId139" cstate="print"/>
          <a:stretch>
            <a:fillRect/>
          </a:stretch>
        </p:blipFill>
        <p:spPr>
          <a:xfrm>
            <a:off x="4482083" y="3872483"/>
            <a:ext cx="89916" cy="54864"/>
          </a:xfrm>
          <a:prstGeom prst="rect">
            <a:avLst/>
          </a:prstGeom>
        </p:spPr>
      </p:pic>
      <p:sp>
        <p:nvSpPr>
          <p:cNvPr id="157" name="bg object 157"/>
          <p:cNvSpPr/>
          <p:nvPr/>
        </p:nvSpPr>
        <p:spPr>
          <a:xfrm>
            <a:off x="6729793" y="7397495"/>
            <a:ext cx="24765" cy="26034"/>
          </a:xfrm>
          <a:custGeom>
            <a:avLst/>
            <a:gdLst/>
            <a:ahLst/>
            <a:cxnLst/>
            <a:rect l="l" t="t" r="r" b="b"/>
            <a:pathLst>
              <a:path w="24765" h="26034">
                <a:moveTo>
                  <a:pt x="18478" y="25907"/>
                </a:moveTo>
                <a:lnTo>
                  <a:pt x="13906" y="25907"/>
                </a:lnTo>
                <a:lnTo>
                  <a:pt x="9334" y="25907"/>
                </a:lnTo>
                <a:lnTo>
                  <a:pt x="7810" y="24383"/>
                </a:lnTo>
                <a:lnTo>
                  <a:pt x="2405" y="20359"/>
                </a:lnTo>
                <a:lnTo>
                  <a:pt x="0" y="15049"/>
                </a:lnTo>
                <a:lnTo>
                  <a:pt x="738" y="8310"/>
                </a:lnTo>
                <a:lnTo>
                  <a:pt x="4762" y="0"/>
                </a:lnTo>
                <a:lnTo>
                  <a:pt x="13906" y="7619"/>
                </a:lnTo>
                <a:lnTo>
                  <a:pt x="24574" y="18287"/>
                </a:lnTo>
                <a:lnTo>
                  <a:pt x="23050" y="24383"/>
                </a:lnTo>
                <a:lnTo>
                  <a:pt x="21526" y="24383"/>
                </a:lnTo>
                <a:lnTo>
                  <a:pt x="18478" y="25907"/>
                </a:lnTo>
                <a:close/>
              </a:path>
            </a:pathLst>
          </a:custGeom>
          <a:solidFill>
            <a:srgbClr val="66626E"/>
          </a:solidFill>
        </p:spPr>
        <p:txBody>
          <a:bodyPr wrap="square" lIns="0" tIns="0" rIns="0" bIns="0" rtlCol="0"/>
          <a:lstStyle/>
          <a:p>
            <a:endParaRPr/>
          </a:p>
        </p:txBody>
      </p:sp>
      <p:sp>
        <p:nvSpPr>
          <p:cNvPr id="158" name="bg object 158"/>
          <p:cNvSpPr/>
          <p:nvPr/>
        </p:nvSpPr>
        <p:spPr>
          <a:xfrm>
            <a:off x="4978907" y="7056119"/>
            <a:ext cx="20320" cy="21590"/>
          </a:xfrm>
          <a:custGeom>
            <a:avLst/>
            <a:gdLst/>
            <a:ahLst/>
            <a:cxnLst/>
            <a:rect l="l" t="t" r="r" b="b"/>
            <a:pathLst>
              <a:path w="20320" h="21590">
                <a:moveTo>
                  <a:pt x="18288" y="21336"/>
                </a:moveTo>
                <a:lnTo>
                  <a:pt x="7620" y="21336"/>
                </a:lnTo>
                <a:lnTo>
                  <a:pt x="3048" y="18288"/>
                </a:lnTo>
                <a:lnTo>
                  <a:pt x="0" y="13716"/>
                </a:lnTo>
                <a:lnTo>
                  <a:pt x="0" y="7620"/>
                </a:lnTo>
                <a:lnTo>
                  <a:pt x="6096" y="4572"/>
                </a:lnTo>
                <a:lnTo>
                  <a:pt x="10668" y="0"/>
                </a:lnTo>
                <a:lnTo>
                  <a:pt x="19812" y="9144"/>
                </a:lnTo>
                <a:lnTo>
                  <a:pt x="19812" y="18288"/>
                </a:lnTo>
                <a:lnTo>
                  <a:pt x="18288" y="21336"/>
                </a:lnTo>
                <a:close/>
              </a:path>
            </a:pathLst>
          </a:custGeom>
          <a:solidFill>
            <a:srgbClr val="66626E"/>
          </a:solidFill>
        </p:spPr>
        <p:txBody>
          <a:bodyPr wrap="square" lIns="0" tIns="0" rIns="0" bIns="0" rtlCol="0"/>
          <a:lstStyle/>
          <a:p>
            <a:endParaRPr/>
          </a:p>
        </p:txBody>
      </p:sp>
      <p:pic>
        <p:nvPicPr>
          <p:cNvPr id="159" name="bg object 159"/>
          <p:cNvPicPr/>
          <p:nvPr/>
        </p:nvPicPr>
        <p:blipFill>
          <a:blip r:embed="rId140" cstate="print"/>
          <a:stretch>
            <a:fillRect/>
          </a:stretch>
        </p:blipFill>
        <p:spPr>
          <a:xfrm>
            <a:off x="4668011" y="4632959"/>
            <a:ext cx="68580" cy="38100"/>
          </a:xfrm>
          <a:prstGeom prst="rect">
            <a:avLst/>
          </a:prstGeom>
        </p:spPr>
      </p:pic>
      <p:sp>
        <p:nvSpPr>
          <p:cNvPr id="160" name="bg object 160"/>
          <p:cNvSpPr/>
          <p:nvPr/>
        </p:nvSpPr>
        <p:spPr>
          <a:xfrm>
            <a:off x="5598223" y="7284719"/>
            <a:ext cx="20955" cy="20320"/>
          </a:xfrm>
          <a:custGeom>
            <a:avLst/>
            <a:gdLst/>
            <a:ahLst/>
            <a:cxnLst/>
            <a:rect l="l" t="t" r="r" b="b"/>
            <a:pathLst>
              <a:path w="20954" h="20320">
                <a:moveTo>
                  <a:pt x="13144" y="19812"/>
                </a:moveTo>
                <a:lnTo>
                  <a:pt x="10096" y="19812"/>
                </a:lnTo>
                <a:lnTo>
                  <a:pt x="2690" y="16716"/>
                </a:lnTo>
                <a:lnTo>
                  <a:pt x="0" y="12192"/>
                </a:lnTo>
                <a:lnTo>
                  <a:pt x="452" y="6524"/>
                </a:lnTo>
                <a:lnTo>
                  <a:pt x="2476" y="0"/>
                </a:lnTo>
                <a:lnTo>
                  <a:pt x="7048" y="0"/>
                </a:lnTo>
                <a:lnTo>
                  <a:pt x="17716" y="1524"/>
                </a:lnTo>
                <a:lnTo>
                  <a:pt x="20764" y="7620"/>
                </a:lnTo>
                <a:lnTo>
                  <a:pt x="19240" y="15240"/>
                </a:lnTo>
                <a:lnTo>
                  <a:pt x="19240" y="16764"/>
                </a:lnTo>
                <a:lnTo>
                  <a:pt x="13144" y="19812"/>
                </a:lnTo>
                <a:close/>
              </a:path>
            </a:pathLst>
          </a:custGeom>
          <a:solidFill>
            <a:srgbClr val="66626E"/>
          </a:solidFill>
        </p:spPr>
        <p:txBody>
          <a:bodyPr wrap="square" lIns="0" tIns="0" rIns="0" bIns="0" rtlCol="0"/>
          <a:lstStyle/>
          <a:p>
            <a:endParaRPr/>
          </a:p>
        </p:txBody>
      </p:sp>
      <p:pic>
        <p:nvPicPr>
          <p:cNvPr id="161" name="bg object 161"/>
          <p:cNvPicPr/>
          <p:nvPr/>
        </p:nvPicPr>
        <p:blipFill>
          <a:blip r:embed="rId141" cstate="print"/>
          <a:stretch>
            <a:fillRect/>
          </a:stretch>
        </p:blipFill>
        <p:spPr>
          <a:xfrm>
            <a:off x="6466332" y="4354067"/>
            <a:ext cx="18287" cy="16764"/>
          </a:xfrm>
          <a:prstGeom prst="rect">
            <a:avLst/>
          </a:prstGeom>
        </p:spPr>
      </p:pic>
      <p:pic>
        <p:nvPicPr>
          <p:cNvPr id="162" name="bg object 162"/>
          <p:cNvPicPr/>
          <p:nvPr/>
        </p:nvPicPr>
        <p:blipFill>
          <a:blip r:embed="rId142" cstate="print"/>
          <a:stretch>
            <a:fillRect/>
          </a:stretch>
        </p:blipFill>
        <p:spPr>
          <a:xfrm>
            <a:off x="5789676" y="3960876"/>
            <a:ext cx="19811" cy="15240"/>
          </a:xfrm>
          <a:prstGeom prst="rect">
            <a:avLst/>
          </a:prstGeom>
        </p:spPr>
      </p:pic>
      <p:pic>
        <p:nvPicPr>
          <p:cNvPr id="163" name="bg object 163"/>
          <p:cNvPicPr/>
          <p:nvPr/>
        </p:nvPicPr>
        <p:blipFill>
          <a:blip r:embed="rId143" cstate="print"/>
          <a:stretch>
            <a:fillRect/>
          </a:stretch>
        </p:blipFill>
        <p:spPr>
          <a:xfrm>
            <a:off x="6033515" y="5494020"/>
            <a:ext cx="24383" cy="15240"/>
          </a:xfrm>
          <a:prstGeom prst="rect">
            <a:avLst/>
          </a:prstGeom>
        </p:spPr>
      </p:pic>
      <p:pic>
        <p:nvPicPr>
          <p:cNvPr id="164" name="bg object 164"/>
          <p:cNvPicPr/>
          <p:nvPr/>
        </p:nvPicPr>
        <p:blipFill>
          <a:blip r:embed="rId144" cstate="print"/>
          <a:stretch>
            <a:fillRect/>
          </a:stretch>
        </p:blipFill>
        <p:spPr>
          <a:xfrm>
            <a:off x="4651247" y="4186427"/>
            <a:ext cx="21335" cy="13716"/>
          </a:xfrm>
          <a:prstGeom prst="rect">
            <a:avLst/>
          </a:prstGeom>
        </p:spPr>
      </p:pic>
      <p:pic>
        <p:nvPicPr>
          <p:cNvPr id="165" name="bg object 165"/>
          <p:cNvPicPr/>
          <p:nvPr/>
        </p:nvPicPr>
        <p:blipFill>
          <a:blip r:embed="rId145" cstate="print"/>
          <a:stretch>
            <a:fillRect/>
          </a:stretch>
        </p:blipFill>
        <p:spPr>
          <a:xfrm>
            <a:off x="4366259" y="3988308"/>
            <a:ext cx="56388" cy="19811"/>
          </a:xfrm>
          <a:prstGeom prst="rect">
            <a:avLst/>
          </a:prstGeom>
        </p:spPr>
      </p:pic>
      <p:pic>
        <p:nvPicPr>
          <p:cNvPr id="166" name="bg object 166"/>
          <p:cNvPicPr/>
          <p:nvPr/>
        </p:nvPicPr>
        <p:blipFill>
          <a:blip r:embed="rId146" cstate="print"/>
          <a:stretch>
            <a:fillRect/>
          </a:stretch>
        </p:blipFill>
        <p:spPr>
          <a:xfrm>
            <a:off x="5768339" y="4587240"/>
            <a:ext cx="19812" cy="13716"/>
          </a:xfrm>
          <a:prstGeom prst="rect">
            <a:avLst/>
          </a:prstGeom>
        </p:spPr>
      </p:pic>
      <p:sp>
        <p:nvSpPr>
          <p:cNvPr id="167" name="bg object 167"/>
          <p:cNvSpPr/>
          <p:nvPr/>
        </p:nvSpPr>
        <p:spPr>
          <a:xfrm>
            <a:off x="6576059" y="7408164"/>
            <a:ext cx="16510" cy="18415"/>
          </a:xfrm>
          <a:custGeom>
            <a:avLst/>
            <a:gdLst/>
            <a:ahLst/>
            <a:cxnLst/>
            <a:rect l="l" t="t" r="r" b="b"/>
            <a:pathLst>
              <a:path w="16509" h="18415">
                <a:moveTo>
                  <a:pt x="13716" y="18287"/>
                </a:moveTo>
                <a:lnTo>
                  <a:pt x="1523" y="16764"/>
                </a:lnTo>
                <a:lnTo>
                  <a:pt x="0" y="10667"/>
                </a:lnTo>
                <a:lnTo>
                  <a:pt x="0" y="0"/>
                </a:lnTo>
                <a:lnTo>
                  <a:pt x="8786" y="3500"/>
                </a:lnTo>
                <a:lnTo>
                  <a:pt x="14287" y="7429"/>
                </a:lnTo>
                <a:lnTo>
                  <a:pt x="16073" y="12215"/>
                </a:lnTo>
                <a:lnTo>
                  <a:pt x="13716" y="18287"/>
                </a:lnTo>
                <a:close/>
              </a:path>
            </a:pathLst>
          </a:custGeom>
          <a:solidFill>
            <a:srgbClr val="66626E"/>
          </a:solidFill>
        </p:spPr>
        <p:txBody>
          <a:bodyPr wrap="square" lIns="0" tIns="0" rIns="0" bIns="0" rtlCol="0"/>
          <a:lstStyle/>
          <a:p>
            <a:endParaRPr/>
          </a:p>
        </p:txBody>
      </p:sp>
      <p:pic>
        <p:nvPicPr>
          <p:cNvPr id="168" name="bg object 168"/>
          <p:cNvPicPr/>
          <p:nvPr/>
        </p:nvPicPr>
        <p:blipFill>
          <a:blip r:embed="rId147" cstate="print"/>
          <a:stretch>
            <a:fillRect/>
          </a:stretch>
        </p:blipFill>
        <p:spPr>
          <a:xfrm>
            <a:off x="4349496" y="4236720"/>
            <a:ext cx="102107" cy="91440"/>
          </a:xfrm>
          <a:prstGeom prst="rect">
            <a:avLst/>
          </a:prstGeom>
        </p:spPr>
      </p:pic>
      <p:sp>
        <p:nvSpPr>
          <p:cNvPr id="169" name="bg object 169"/>
          <p:cNvSpPr/>
          <p:nvPr/>
        </p:nvSpPr>
        <p:spPr>
          <a:xfrm>
            <a:off x="5830823" y="7051547"/>
            <a:ext cx="19050" cy="20320"/>
          </a:xfrm>
          <a:custGeom>
            <a:avLst/>
            <a:gdLst/>
            <a:ahLst/>
            <a:cxnLst/>
            <a:rect l="l" t="t" r="r" b="b"/>
            <a:pathLst>
              <a:path w="19050" h="20320">
                <a:moveTo>
                  <a:pt x="12191" y="19812"/>
                </a:moveTo>
                <a:lnTo>
                  <a:pt x="6095" y="12192"/>
                </a:lnTo>
                <a:lnTo>
                  <a:pt x="3047" y="7620"/>
                </a:lnTo>
                <a:lnTo>
                  <a:pt x="0" y="0"/>
                </a:lnTo>
                <a:lnTo>
                  <a:pt x="13715" y="0"/>
                </a:lnTo>
                <a:lnTo>
                  <a:pt x="17764" y="3738"/>
                </a:lnTo>
                <a:lnTo>
                  <a:pt x="18668" y="8191"/>
                </a:lnTo>
                <a:lnTo>
                  <a:pt x="16716" y="13501"/>
                </a:lnTo>
                <a:lnTo>
                  <a:pt x="12191" y="19812"/>
                </a:lnTo>
                <a:close/>
              </a:path>
            </a:pathLst>
          </a:custGeom>
          <a:solidFill>
            <a:srgbClr val="66626E"/>
          </a:solidFill>
        </p:spPr>
        <p:txBody>
          <a:bodyPr wrap="square" lIns="0" tIns="0" rIns="0" bIns="0" rtlCol="0"/>
          <a:lstStyle/>
          <a:p>
            <a:endParaRPr/>
          </a:p>
        </p:txBody>
      </p:sp>
      <p:sp>
        <p:nvSpPr>
          <p:cNvPr id="170" name="bg object 170"/>
          <p:cNvSpPr/>
          <p:nvPr/>
        </p:nvSpPr>
        <p:spPr>
          <a:xfrm>
            <a:off x="6658355" y="7206995"/>
            <a:ext cx="17145" cy="9525"/>
          </a:xfrm>
          <a:custGeom>
            <a:avLst/>
            <a:gdLst/>
            <a:ahLst/>
            <a:cxnLst/>
            <a:rect l="l" t="t" r="r" b="b"/>
            <a:pathLst>
              <a:path w="17145" h="9525">
                <a:moveTo>
                  <a:pt x="13716" y="9144"/>
                </a:moveTo>
                <a:lnTo>
                  <a:pt x="6096" y="6096"/>
                </a:lnTo>
                <a:lnTo>
                  <a:pt x="0" y="3048"/>
                </a:lnTo>
                <a:lnTo>
                  <a:pt x="0" y="0"/>
                </a:lnTo>
                <a:lnTo>
                  <a:pt x="15240" y="0"/>
                </a:lnTo>
                <a:lnTo>
                  <a:pt x="16764" y="1524"/>
                </a:lnTo>
                <a:lnTo>
                  <a:pt x="15240" y="6096"/>
                </a:lnTo>
                <a:lnTo>
                  <a:pt x="13716" y="9144"/>
                </a:lnTo>
                <a:close/>
              </a:path>
            </a:pathLst>
          </a:custGeom>
          <a:solidFill>
            <a:srgbClr val="66626E"/>
          </a:solidFill>
        </p:spPr>
        <p:txBody>
          <a:bodyPr wrap="square" lIns="0" tIns="0" rIns="0" bIns="0" rtlCol="0"/>
          <a:lstStyle/>
          <a:p>
            <a:endParaRPr/>
          </a:p>
        </p:txBody>
      </p:sp>
      <p:pic>
        <p:nvPicPr>
          <p:cNvPr id="171" name="bg object 171"/>
          <p:cNvPicPr/>
          <p:nvPr/>
        </p:nvPicPr>
        <p:blipFill>
          <a:blip r:embed="rId148" cstate="print"/>
          <a:stretch>
            <a:fillRect/>
          </a:stretch>
        </p:blipFill>
        <p:spPr>
          <a:xfrm>
            <a:off x="4568952" y="5524500"/>
            <a:ext cx="13716" cy="12192"/>
          </a:xfrm>
          <a:prstGeom prst="rect">
            <a:avLst/>
          </a:prstGeom>
        </p:spPr>
      </p:pic>
      <p:pic>
        <p:nvPicPr>
          <p:cNvPr id="172" name="bg object 172"/>
          <p:cNvPicPr/>
          <p:nvPr/>
        </p:nvPicPr>
        <p:blipFill>
          <a:blip r:embed="rId149" cstate="print"/>
          <a:stretch>
            <a:fillRect/>
          </a:stretch>
        </p:blipFill>
        <p:spPr>
          <a:xfrm>
            <a:off x="4617720" y="5117592"/>
            <a:ext cx="16764" cy="12191"/>
          </a:xfrm>
          <a:prstGeom prst="rect">
            <a:avLst/>
          </a:prstGeom>
        </p:spPr>
      </p:pic>
      <p:pic>
        <p:nvPicPr>
          <p:cNvPr id="173" name="bg object 173"/>
          <p:cNvPicPr/>
          <p:nvPr/>
        </p:nvPicPr>
        <p:blipFill>
          <a:blip r:embed="rId150" cstate="print"/>
          <a:stretch>
            <a:fillRect/>
          </a:stretch>
        </p:blipFill>
        <p:spPr>
          <a:xfrm>
            <a:off x="4293108" y="4329684"/>
            <a:ext cx="12191" cy="12191"/>
          </a:xfrm>
          <a:prstGeom prst="rect">
            <a:avLst/>
          </a:prstGeom>
        </p:spPr>
      </p:pic>
      <p:pic>
        <p:nvPicPr>
          <p:cNvPr id="174" name="bg object 174"/>
          <p:cNvPicPr/>
          <p:nvPr/>
        </p:nvPicPr>
        <p:blipFill>
          <a:blip r:embed="rId151" cstate="print"/>
          <a:stretch>
            <a:fillRect/>
          </a:stretch>
        </p:blipFill>
        <p:spPr>
          <a:xfrm>
            <a:off x="4498847" y="6045707"/>
            <a:ext cx="53340" cy="57912"/>
          </a:xfrm>
          <a:prstGeom prst="rect">
            <a:avLst/>
          </a:prstGeom>
        </p:spPr>
      </p:pic>
      <p:pic>
        <p:nvPicPr>
          <p:cNvPr id="175" name="bg object 175"/>
          <p:cNvPicPr/>
          <p:nvPr/>
        </p:nvPicPr>
        <p:blipFill>
          <a:blip r:embed="rId152" cstate="print"/>
          <a:stretch>
            <a:fillRect/>
          </a:stretch>
        </p:blipFill>
        <p:spPr>
          <a:xfrm>
            <a:off x="5507735" y="4838700"/>
            <a:ext cx="39623" cy="25908"/>
          </a:xfrm>
          <a:prstGeom prst="rect">
            <a:avLst/>
          </a:prstGeom>
        </p:spPr>
      </p:pic>
      <p:sp>
        <p:nvSpPr>
          <p:cNvPr id="176" name="bg object 176"/>
          <p:cNvSpPr/>
          <p:nvPr/>
        </p:nvSpPr>
        <p:spPr>
          <a:xfrm>
            <a:off x="5205984" y="7528560"/>
            <a:ext cx="16510" cy="17145"/>
          </a:xfrm>
          <a:custGeom>
            <a:avLst/>
            <a:gdLst/>
            <a:ahLst/>
            <a:cxnLst/>
            <a:rect l="l" t="t" r="r" b="b"/>
            <a:pathLst>
              <a:path w="16510" h="17145">
                <a:moveTo>
                  <a:pt x="12192" y="16763"/>
                </a:moveTo>
                <a:lnTo>
                  <a:pt x="4571" y="12191"/>
                </a:lnTo>
                <a:lnTo>
                  <a:pt x="0" y="9143"/>
                </a:lnTo>
                <a:lnTo>
                  <a:pt x="6096" y="0"/>
                </a:lnTo>
                <a:lnTo>
                  <a:pt x="12620" y="4119"/>
                </a:lnTo>
                <a:lnTo>
                  <a:pt x="16002" y="7810"/>
                </a:lnTo>
                <a:lnTo>
                  <a:pt x="15954" y="11786"/>
                </a:lnTo>
                <a:lnTo>
                  <a:pt x="12192" y="16763"/>
                </a:lnTo>
                <a:close/>
              </a:path>
            </a:pathLst>
          </a:custGeom>
          <a:solidFill>
            <a:srgbClr val="66626E"/>
          </a:solidFill>
        </p:spPr>
        <p:txBody>
          <a:bodyPr wrap="square" lIns="0" tIns="0" rIns="0" bIns="0" rtlCol="0"/>
          <a:lstStyle/>
          <a:p>
            <a:endParaRPr/>
          </a:p>
        </p:txBody>
      </p:sp>
      <p:pic>
        <p:nvPicPr>
          <p:cNvPr id="177" name="bg object 177"/>
          <p:cNvPicPr/>
          <p:nvPr/>
        </p:nvPicPr>
        <p:blipFill>
          <a:blip r:embed="rId153" cstate="print"/>
          <a:stretch>
            <a:fillRect/>
          </a:stretch>
        </p:blipFill>
        <p:spPr>
          <a:xfrm>
            <a:off x="4762500" y="6028944"/>
            <a:ext cx="9143" cy="13716"/>
          </a:xfrm>
          <a:prstGeom prst="rect">
            <a:avLst/>
          </a:prstGeom>
        </p:spPr>
      </p:pic>
      <p:pic>
        <p:nvPicPr>
          <p:cNvPr id="178" name="bg object 178"/>
          <p:cNvPicPr/>
          <p:nvPr/>
        </p:nvPicPr>
        <p:blipFill>
          <a:blip r:embed="rId154" cstate="print"/>
          <a:stretch>
            <a:fillRect/>
          </a:stretch>
        </p:blipFill>
        <p:spPr>
          <a:xfrm>
            <a:off x="6207252" y="5070348"/>
            <a:ext cx="15240" cy="13716"/>
          </a:xfrm>
          <a:prstGeom prst="rect">
            <a:avLst/>
          </a:prstGeom>
        </p:spPr>
      </p:pic>
      <p:pic>
        <p:nvPicPr>
          <p:cNvPr id="179" name="bg object 179"/>
          <p:cNvPicPr/>
          <p:nvPr/>
        </p:nvPicPr>
        <p:blipFill>
          <a:blip r:embed="rId155" cstate="print"/>
          <a:stretch>
            <a:fillRect/>
          </a:stretch>
        </p:blipFill>
        <p:spPr>
          <a:xfrm>
            <a:off x="4305300" y="6580632"/>
            <a:ext cx="10667" cy="10667"/>
          </a:xfrm>
          <a:prstGeom prst="rect">
            <a:avLst/>
          </a:prstGeom>
        </p:spPr>
      </p:pic>
      <p:pic>
        <p:nvPicPr>
          <p:cNvPr id="180" name="bg object 180"/>
          <p:cNvPicPr/>
          <p:nvPr/>
        </p:nvPicPr>
        <p:blipFill>
          <a:blip r:embed="rId156" cstate="print"/>
          <a:stretch>
            <a:fillRect/>
          </a:stretch>
        </p:blipFill>
        <p:spPr>
          <a:xfrm>
            <a:off x="4517135" y="4032503"/>
            <a:ext cx="44196" cy="62484"/>
          </a:xfrm>
          <a:prstGeom prst="rect">
            <a:avLst/>
          </a:prstGeom>
        </p:spPr>
      </p:pic>
      <p:pic>
        <p:nvPicPr>
          <p:cNvPr id="181" name="bg object 181"/>
          <p:cNvPicPr/>
          <p:nvPr/>
        </p:nvPicPr>
        <p:blipFill>
          <a:blip r:embed="rId157" cstate="print"/>
          <a:stretch>
            <a:fillRect/>
          </a:stretch>
        </p:blipFill>
        <p:spPr>
          <a:xfrm>
            <a:off x="4660391" y="4119372"/>
            <a:ext cx="19811" cy="7619"/>
          </a:xfrm>
          <a:prstGeom prst="rect">
            <a:avLst/>
          </a:prstGeom>
        </p:spPr>
      </p:pic>
      <p:pic>
        <p:nvPicPr>
          <p:cNvPr id="182" name="bg object 182"/>
          <p:cNvPicPr/>
          <p:nvPr/>
        </p:nvPicPr>
        <p:blipFill>
          <a:blip r:embed="rId158" cstate="print"/>
          <a:stretch>
            <a:fillRect/>
          </a:stretch>
        </p:blipFill>
        <p:spPr>
          <a:xfrm>
            <a:off x="5131307" y="5582412"/>
            <a:ext cx="12192" cy="9143"/>
          </a:xfrm>
          <a:prstGeom prst="rect">
            <a:avLst/>
          </a:prstGeom>
        </p:spPr>
      </p:pic>
      <p:pic>
        <p:nvPicPr>
          <p:cNvPr id="183" name="bg object 183"/>
          <p:cNvPicPr/>
          <p:nvPr/>
        </p:nvPicPr>
        <p:blipFill>
          <a:blip r:embed="rId159" cstate="print"/>
          <a:stretch>
            <a:fillRect/>
          </a:stretch>
        </p:blipFill>
        <p:spPr>
          <a:xfrm>
            <a:off x="4757927" y="3933444"/>
            <a:ext cx="16763" cy="9144"/>
          </a:xfrm>
          <a:prstGeom prst="rect">
            <a:avLst/>
          </a:prstGeom>
        </p:spPr>
      </p:pic>
      <p:pic>
        <p:nvPicPr>
          <p:cNvPr id="184" name="bg object 184"/>
          <p:cNvPicPr/>
          <p:nvPr/>
        </p:nvPicPr>
        <p:blipFill>
          <a:blip r:embed="rId160" cstate="print"/>
          <a:stretch>
            <a:fillRect/>
          </a:stretch>
        </p:blipFill>
        <p:spPr>
          <a:xfrm>
            <a:off x="6518147" y="6737604"/>
            <a:ext cx="13716" cy="12192"/>
          </a:xfrm>
          <a:prstGeom prst="rect">
            <a:avLst/>
          </a:prstGeom>
        </p:spPr>
      </p:pic>
      <p:pic>
        <p:nvPicPr>
          <p:cNvPr id="185" name="bg object 185"/>
          <p:cNvPicPr/>
          <p:nvPr/>
        </p:nvPicPr>
        <p:blipFill>
          <a:blip r:embed="rId161" cstate="print"/>
          <a:stretch>
            <a:fillRect/>
          </a:stretch>
        </p:blipFill>
        <p:spPr>
          <a:xfrm>
            <a:off x="5993892" y="6772655"/>
            <a:ext cx="15239" cy="12192"/>
          </a:xfrm>
          <a:prstGeom prst="rect">
            <a:avLst/>
          </a:prstGeom>
        </p:spPr>
      </p:pic>
      <p:pic>
        <p:nvPicPr>
          <p:cNvPr id="186" name="bg object 186"/>
          <p:cNvPicPr/>
          <p:nvPr/>
        </p:nvPicPr>
        <p:blipFill>
          <a:blip r:embed="rId162" cstate="print"/>
          <a:stretch>
            <a:fillRect/>
          </a:stretch>
        </p:blipFill>
        <p:spPr>
          <a:xfrm>
            <a:off x="4663440" y="3933444"/>
            <a:ext cx="15239" cy="10667"/>
          </a:xfrm>
          <a:prstGeom prst="rect">
            <a:avLst/>
          </a:prstGeom>
        </p:spPr>
      </p:pic>
      <p:sp>
        <p:nvSpPr>
          <p:cNvPr id="187" name="bg object 187"/>
          <p:cNvSpPr/>
          <p:nvPr/>
        </p:nvSpPr>
        <p:spPr>
          <a:xfrm>
            <a:off x="5516880" y="7025640"/>
            <a:ext cx="12700" cy="17145"/>
          </a:xfrm>
          <a:custGeom>
            <a:avLst/>
            <a:gdLst/>
            <a:ahLst/>
            <a:cxnLst/>
            <a:rect l="l" t="t" r="r" b="b"/>
            <a:pathLst>
              <a:path w="12700" h="17145">
                <a:moveTo>
                  <a:pt x="9144" y="16764"/>
                </a:moveTo>
                <a:lnTo>
                  <a:pt x="3048" y="16764"/>
                </a:lnTo>
                <a:lnTo>
                  <a:pt x="1524" y="12192"/>
                </a:lnTo>
                <a:lnTo>
                  <a:pt x="1524" y="6096"/>
                </a:lnTo>
                <a:lnTo>
                  <a:pt x="0" y="0"/>
                </a:lnTo>
                <a:lnTo>
                  <a:pt x="8072" y="3690"/>
                </a:lnTo>
                <a:lnTo>
                  <a:pt x="12001" y="7810"/>
                </a:lnTo>
                <a:lnTo>
                  <a:pt x="12215" y="12215"/>
                </a:lnTo>
                <a:lnTo>
                  <a:pt x="9144" y="16764"/>
                </a:lnTo>
                <a:close/>
              </a:path>
            </a:pathLst>
          </a:custGeom>
          <a:solidFill>
            <a:srgbClr val="66626E"/>
          </a:solidFill>
        </p:spPr>
        <p:txBody>
          <a:bodyPr wrap="square" lIns="0" tIns="0" rIns="0" bIns="0" rtlCol="0"/>
          <a:lstStyle/>
          <a:p>
            <a:endParaRPr/>
          </a:p>
        </p:txBody>
      </p:sp>
      <p:sp>
        <p:nvSpPr>
          <p:cNvPr id="188" name="bg object 188"/>
          <p:cNvSpPr/>
          <p:nvPr/>
        </p:nvSpPr>
        <p:spPr>
          <a:xfrm>
            <a:off x="6537436" y="7402068"/>
            <a:ext cx="14604" cy="17145"/>
          </a:xfrm>
          <a:custGeom>
            <a:avLst/>
            <a:gdLst/>
            <a:ahLst/>
            <a:cxnLst/>
            <a:rect l="l" t="t" r="r" b="b"/>
            <a:pathLst>
              <a:path w="14604" h="17145">
                <a:moveTo>
                  <a:pt x="11191" y="16764"/>
                </a:moveTo>
                <a:lnTo>
                  <a:pt x="8143" y="16764"/>
                </a:lnTo>
                <a:lnTo>
                  <a:pt x="3143" y="15001"/>
                </a:lnTo>
                <a:lnTo>
                  <a:pt x="142" y="11811"/>
                </a:lnTo>
                <a:lnTo>
                  <a:pt x="0" y="6905"/>
                </a:lnTo>
                <a:lnTo>
                  <a:pt x="3571" y="0"/>
                </a:lnTo>
                <a:lnTo>
                  <a:pt x="8143" y="6096"/>
                </a:lnTo>
                <a:lnTo>
                  <a:pt x="11191" y="10668"/>
                </a:lnTo>
                <a:lnTo>
                  <a:pt x="14239" y="13716"/>
                </a:lnTo>
                <a:lnTo>
                  <a:pt x="11191" y="16764"/>
                </a:lnTo>
                <a:close/>
              </a:path>
            </a:pathLst>
          </a:custGeom>
          <a:solidFill>
            <a:srgbClr val="66626E"/>
          </a:solidFill>
        </p:spPr>
        <p:txBody>
          <a:bodyPr wrap="square" lIns="0" tIns="0" rIns="0" bIns="0" rtlCol="0"/>
          <a:lstStyle/>
          <a:p>
            <a:endParaRPr/>
          </a:p>
        </p:txBody>
      </p:sp>
      <p:pic>
        <p:nvPicPr>
          <p:cNvPr id="189" name="bg object 189"/>
          <p:cNvPicPr/>
          <p:nvPr/>
        </p:nvPicPr>
        <p:blipFill>
          <a:blip r:embed="rId163" cstate="print"/>
          <a:stretch>
            <a:fillRect/>
          </a:stretch>
        </p:blipFill>
        <p:spPr>
          <a:xfrm>
            <a:off x="4632959" y="5652515"/>
            <a:ext cx="16764" cy="9144"/>
          </a:xfrm>
          <a:prstGeom prst="rect">
            <a:avLst/>
          </a:prstGeom>
        </p:spPr>
      </p:pic>
      <p:pic>
        <p:nvPicPr>
          <p:cNvPr id="190" name="bg object 190"/>
          <p:cNvPicPr/>
          <p:nvPr/>
        </p:nvPicPr>
        <p:blipFill>
          <a:blip r:embed="rId164" cstate="print"/>
          <a:stretch>
            <a:fillRect/>
          </a:stretch>
        </p:blipFill>
        <p:spPr>
          <a:xfrm>
            <a:off x="4343400" y="4069080"/>
            <a:ext cx="105156" cy="65531"/>
          </a:xfrm>
          <a:prstGeom prst="rect">
            <a:avLst/>
          </a:prstGeom>
        </p:spPr>
      </p:pic>
      <p:sp>
        <p:nvSpPr>
          <p:cNvPr id="191" name="bg object 191"/>
          <p:cNvSpPr/>
          <p:nvPr/>
        </p:nvSpPr>
        <p:spPr>
          <a:xfrm>
            <a:off x="5815583" y="7222235"/>
            <a:ext cx="17145" cy="17145"/>
          </a:xfrm>
          <a:custGeom>
            <a:avLst/>
            <a:gdLst/>
            <a:ahLst/>
            <a:cxnLst/>
            <a:rect l="l" t="t" r="r" b="b"/>
            <a:pathLst>
              <a:path w="17145" h="17145">
                <a:moveTo>
                  <a:pt x="10667" y="16764"/>
                </a:moveTo>
                <a:lnTo>
                  <a:pt x="6095" y="10668"/>
                </a:lnTo>
                <a:lnTo>
                  <a:pt x="0" y="1524"/>
                </a:lnTo>
                <a:lnTo>
                  <a:pt x="1523" y="1524"/>
                </a:lnTo>
                <a:lnTo>
                  <a:pt x="4571" y="0"/>
                </a:lnTo>
                <a:lnTo>
                  <a:pt x="6095" y="0"/>
                </a:lnTo>
                <a:lnTo>
                  <a:pt x="12191" y="3048"/>
                </a:lnTo>
                <a:lnTo>
                  <a:pt x="16763" y="6096"/>
                </a:lnTo>
                <a:lnTo>
                  <a:pt x="10667" y="16764"/>
                </a:lnTo>
                <a:close/>
              </a:path>
            </a:pathLst>
          </a:custGeom>
          <a:solidFill>
            <a:srgbClr val="66626E"/>
          </a:solidFill>
        </p:spPr>
        <p:txBody>
          <a:bodyPr wrap="square" lIns="0" tIns="0" rIns="0" bIns="0" rtlCol="0"/>
          <a:lstStyle/>
          <a:p>
            <a:endParaRPr/>
          </a:p>
        </p:txBody>
      </p:sp>
      <p:pic>
        <p:nvPicPr>
          <p:cNvPr id="192" name="bg object 192"/>
          <p:cNvPicPr/>
          <p:nvPr/>
        </p:nvPicPr>
        <p:blipFill>
          <a:blip r:embed="rId165" cstate="print"/>
          <a:stretch>
            <a:fillRect/>
          </a:stretch>
        </p:blipFill>
        <p:spPr>
          <a:xfrm>
            <a:off x="6697980" y="6525768"/>
            <a:ext cx="16764" cy="10667"/>
          </a:xfrm>
          <a:prstGeom prst="rect">
            <a:avLst/>
          </a:prstGeom>
        </p:spPr>
      </p:pic>
      <p:sp>
        <p:nvSpPr>
          <p:cNvPr id="193" name="bg object 193"/>
          <p:cNvSpPr/>
          <p:nvPr/>
        </p:nvSpPr>
        <p:spPr>
          <a:xfrm>
            <a:off x="6701028" y="6522720"/>
            <a:ext cx="13970" cy="12700"/>
          </a:xfrm>
          <a:custGeom>
            <a:avLst/>
            <a:gdLst/>
            <a:ahLst/>
            <a:cxnLst/>
            <a:rect l="l" t="t" r="r" b="b"/>
            <a:pathLst>
              <a:path w="13970" h="12700">
                <a:moveTo>
                  <a:pt x="13716" y="12192"/>
                </a:moveTo>
                <a:lnTo>
                  <a:pt x="4572" y="6096"/>
                </a:lnTo>
                <a:lnTo>
                  <a:pt x="0" y="1524"/>
                </a:lnTo>
                <a:lnTo>
                  <a:pt x="1524" y="1524"/>
                </a:lnTo>
                <a:lnTo>
                  <a:pt x="3048" y="0"/>
                </a:lnTo>
                <a:lnTo>
                  <a:pt x="6096" y="4572"/>
                </a:lnTo>
                <a:lnTo>
                  <a:pt x="13716" y="12192"/>
                </a:lnTo>
                <a:close/>
              </a:path>
            </a:pathLst>
          </a:custGeom>
          <a:solidFill>
            <a:srgbClr val="87858E"/>
          </a:solidFill>
        </p:spPr>
        <p:txBody>
          <a:bodyPr wrap="square" lIns="0" tIns="0" rIns="0" bIns="0" rtlCol="0"/>
          <a:lstStyle/>
          <a:p>
            <a:endParaRPr/>
          </a:p>
        </p:txBody>
      </p:sp>
      <p:pic>
        <p:nvPicPr>
          <p:cNvPr id="194" name="bg object 194"/>
          <p:cNvPicPr/>
          <p:nvPr/>
        </p:nvPicPr>
        <p:blipFill>
          <a:blip r:embed="rId166" cstate="print"/>
          <a:stretch>
            <a:fillRect/>
          </a:stretch>
        </p:blipFill>
        <p:spPr>
          <a:xfrm>
            <a:off x="4338827" y="4637532"/>
            <a:ext cx="12191" cy="9143"/>
          </a:xfrm>
          <a:prstGeom prst="rect">
            <a:avLst/>
          </a:prstGeom>
        </p:spPr>
      </p:pic>
      <p:sp>
        <p:nvSpPr>
          <p:cNvPr id="195" name="bg object 195"/>
          <p:cNvSpPr/>
          <p:nvPr/>
        </p:nvSpPr>
        <p:spPr>
          <a:xfrm>
            <a:off x="5428488" y="7277100"/>
            <a:ext cx="10795" cy="9525"/>
          </a:xfrm>
          <a:custGeom>
            <a:avLst/>
            <a:gdLst/>
            <a:ahLst/>
            <a:cxnLst/>
            <a:rect l="l" t="t" r="r" b="b"/>
            <a:pathLst>
              <a:path w="10795" h="9525">
                <a:moveTo>
                  <a:pt x="6096" y="9144"/>
                </a:moveTo>
                <a:lnTo>
                  <a:pt x="4572" y="9144"/>
                </a:lnTo>
                <a:lnTo>
                  <a:pt x="3048" y="7620"/>
                </a:lnTo>
                <a:lnTo>
                  <a:pt x="1524" y="4572"/>
                </a:lnTo>
                <a:lnTo>
                  <a:pt x="0" y="3048"/>
                </a:lnTo>
                <a:lnTo>
                  <a:pt x="3048" y="1524"/>
                </a:lnTo>
                <a:lnTo>
                  <a:pt x="4572" y="1524"/>
                </a:lnTo>
                <a:lnTo>
                  <a:pt x="6096" y="0"/>
                </a:lnTo>
                <a:lnTo>
                  <a:pt x="7620" y="3048"/>
                </a:lnTo>
                <a:lnTo>
                  <a:pt x="9144" y="4572"/>
                </a:lnTo>
                <a:lnTo>
                  <a:pt x="10668" y="7620"/>
                </a:lnTo>
                <a:lnTo>
                  <a:pt x="9144" y="7620"/>
                </a:lnTo>
                <a:lnTo>
                  <a:pt x="6096" y="9144"/>
                </a:lnTo>
                <a:close/>
              </a:path>
            </a:pathLst>
          </a:custGeom>
          <a:solidFill>
            <a:srgbClr val="66626E"/>
          </a:solidFill>
        </p:spPr>
        <p:txBody>
          <a:bodyPr wrap="square" lIns="0" tIns="0" rIns="0" bIns="0" rtlCol="0"/>
          <a:lstStyle/>
          <a:p>
            <a:endParaRPr/>
          </a:p>
        </p:txBody>
      </p:sp>
      <p:pic>
        <p:nvPicPr>
          <p:cNvPr id="196" name="bg object 196"/>
          <p:cNvPicPr/>
          <p:nvPr/>
        </p:nvPicPr>
        <p:blipFill>
          <a:blip r:embed="rId167" cstate="print"/>
          <a:stretch>
            <a:fillRect/>
          </a:stretch>
        </p:blipFill>
        <p:spPr>
          <a:xfrm>
            <a:off x="4671059" y="4277867"/>
            <a:ext cx="15240" cy="9143"/>
          </a:xfrm>
          <a:prstGeom prst="rect">
            <a:avLst/>
          </a:prstGeom>
        </p:spPr>
      </p:pic>
      <p:pic>
        <p:nvPicPr>
          <p:cNvPr id="197" name="bg object 197"/>
          <p:cNvPicPr/>
          <p:nvPr/>
        </p:nvPicPr>
        <p:blipFill>
          <a:blip r:embed="rId168" cstate="print"/>
          <a:stretch>
            <a:fillRect/>
          </a:stretch>
        </p:blipFill>
        <p:spPr>
          <a:xfrm>
            <a:off x="4797552" y="6310884"/>
            <a:ext cx="12191" cy="10667"/>
          </a:xfrm>
          <a:prstGeom prst="rect">
            <a:avLst/>
          </a:prstGeom>
        </p:spPr>
      </p:pic>
      <p:pic>
        <p:nvPicPr>
          <p:cNvPr id="198" name="bg object 198"/>
          <p:cNvPicPr/>
          <p:nvPr/>
        </p:nvPicPr>
        <p:blipFill>
          <a:blip r:embed="rId169" cstate="print"/>
          <a:stretch>
            <a:fillRect/>
          </a:stretch>
        </p:blipFill>
        <p:spPr>
          <a:xfrm>
            <a:off x="4779264" y="5844539"/>
            <a:ext cx="10667" cy="10667"/>
          </a:xfrm>
          <a:prstGeom prst="rect">
            <a:avLst/>
          </a:prstGeom>
        </p:spPr>
      </p:pic>
      <p:pic>
        <p:nvPicPr>
          <p:cNvPr id="199" name="bg object 199"/>
          <p:cNvPicPr/>
          <p:nvPr/>
        </p:nvPicPr>
        <p:blipFill>
          <a:blip r:embed="rId170" cstate="print"/>
          <a:stretch>
            <a:fillRect/>
          </a:stretch>
        </p:blipFill>
        <p:spPr>
          <a:xfrm>
            <a:off x="4401311" y="5750052"/>
            <a:ext cx="13716" cy="12192"/>
          </a:xfrm>
          <a:prstGeom prst="rect">
            <a:avLst/>
          </a:prstGeom>
        </p:spPr>
      </p:pic>
      <p:pic>
        <p:nvPicPr>
          <p:cNvPr id="200" name="bg object 200"/>
          <p:cNvPicPr/>
          <p:nvPr/>
        </p:nvPicPr>
        <p:blipFill>
          <a:blip r:embed="rId171" cstate="print"/>
          <a:stretch>
            <a:fillRect/>
          </a:stretch>
        </p:blipFill>
        <p:spPr>
          <a:xfrm>
            <a:off x="4651247" y="4012691"/>
            <a:ext cx="10667" cy="6096"/>
          </a:xfrm>
          <a:prstGeom prst="rect">
            <a:avLst/>
          </a:prstGeom>
        </p:spPr>
      </p:pic>
      <p:pic>
        <p:nvPicPr>
          <p:cNvPr id="201" name="bg object 201"/>
          <p:cNvPicPr/>
          <p:nvPr/>
        </p:nvPicPr>
        <p:blipFill>
          <a:blip r:embed="rId172" cstate="print"/>
          <a:stretch>
            <a:fillRect/>
          </a:stretch>
        </p:blipFill>
        <p:spPr>
          <a:xfrm>
            <a:off x="5835396" y="5663184"/>
            <a:ext cx="12191" cy="9144"/>
          </a:xfrm>
          <a:prstGeom prst="rect">
            <a:avLst/>
          </a:prstGeom>
        </p:spPr>
      </p:pic>
      <p:pic>
        <p:nvPicPr>
          <p:cNvPr id="202" name="bg object 202"/>
          <p:cNvPicPr/>
          <p:nvPr/>
        </p:nvPicPr>
        <p:blipFill>
          <a:blip r:embed="rId173" cstate="print"/>
          <a:stretch>
            <a:fillRect/>
          </a:stretch>
        </p:blipFill>
        <p:spPr>
          <a:xfrm>
            <a:off x="5588507" y="5399532"/>
            <a:ext cx="9144" cy="9144"/>
          </a:xfrm>
          <a:prstGeom prst="rect">
            <a:avLst/>
          </a:prstGeom>
        </p:spPr>
      </p:pic>
      <p:pic>
        <p:nvPicPr>
          <p:cNvPr id="203" name="bg object 203"/>
          <p:cNvPicPr/>
          <p:nvPr/>
        </p:nvPicPr>
        <p:blipFill>
          <a:blip r:embed="rId174" cstate="print"/>
          <a:stretch>
            <a:fillRect/>
          </a:stretch>
        </p:blipFill>
        <p:spPr>
          <a:xfrm>
            <a:off x="4735067" y="5320284"/>
            <a:ext cx="13715" cy="9144"/>
          </a:xfrm>
          <a:prstGeom prst="rect">
            <a:avLst/>
          </a:prstGeom>
        </p:spPr>
      </p:pic>
      <p:pic>
        <p:nvPicPr>
          <p:cNvPr id="204" name="bg object 204"/>
          <p:cNvPicPr/>
          <p:nvPr/>
        </p:nvPicPr>
        <p:blipFill>
          <a:blip r:embed="rId175" cstate="print"/>
          <a:stretch>
            <a:fillRect/>
          </a:stretch>
        </p:blipFill>
        <p:spPr>
          <a:xfrm>
            <a:off x="6749796" y="5192267"/>
            <a:ext cx="12191" cy="9144"/>
          </a:xfrm>
          <a:prstGeom prst="rect">
            <a:avLst/>
          </a:prstGeom>
        </p:spPr>
      </p:pic>
      <p:pic>
        <p:nvPicPr>
          <p:cNvPr id="205" name="bg object 205"/>
          <p:cNvPicPr/>
          <p:nvPr/>
        </p:nvPicPr>
        <p:blipFill>
          <a:blip r:embed="rId176" cstate="print"/>
          <a:stretch>
            <a:fillRect/>
          </a:stretch>
        </p:blipFill>
        <p:spPr>
          <a:xfrm>
            <a:off x="4536947" y="5131307"/>
            <a:ext cx="13715" cy="9144"/>
          </a:xfrm>
          <a:prstGeom prst="rect">
            <a:avLst/>
          </a:prstGeom>
        </p:spPr>
      </p:pic>
      <p:pic>
        <p:nvPicPr>
          <p:cNvPr id="206" name="bg object 206"/>
          <p:cNvPicPr/>
          <p:nvPr/>
        </p:nvPicPr>
        <p:blipFill>
          <a:blip r:embed="rId177" cstate="print"/>
          <a:stretch>
            <a:fillRect/>
          </a:stretch>
        </p:blipFill>
        <p:spPr>
          <a:xfrm>
            <a:off x="4434840" y="5077967"/>
            <a:ext cx="12191" cy="9144"/>
          </a:xfrm>
          <a:prstGeom prst="rect">
            <a:avLst/>
          </a:prstGeom>
        </p:spPr>
      </p:pic>
      <p:pic>
        <p:nvPicPr>
          <p:cNvPr id="207" name="bg object 207"/>
          <p:cNvPicPr/>
          <p:nvPr/>
        </p:nvPicPr>
        <p:blipFill>
          <a:blip r:embed="rId178" cstate="print"/>
          <a:stretch>
            <a:fillRect/>
          </a:stretch>
        </p:blipFill>
        <p:spPr>
          <a:xfrm>
            <a:off x="4315967" y="4988052"/>
            <a:ext cx="16764" cy="12191"/>
          </a:xfrm>
          <a:prstGeom prst="rect">
            <a:avLst/>
          </a:prstGeom>
        </p:spPr>
      </p:pic>
      <p:pic>
        <p:nvPicPr>
          <p:cNvPr id="208" name="bg object 208"/>
          <p:cNvPicPr/>
          <p:nvPr/>
        </p:nvPicPr>
        <p:blipFill>
          <a:blip r:embed="rId179" cstate="print"/>
          <a:stretch>
            <a:fillRect/>
          </a:stretch>
        </p:blipFill>
        <p:spPr>
          <a:xfrm>
            <a:off x="6124955" y="4639055"/>
            <a:ext cx="15240" cy="9143"/>
          </a:xfrm>
          <a:prstGeom prst="rect">
            <a:avLst/>
          </a:prstGeom>
        </p:spPr>
      </p:pic>
      <p:pic>
        <p:nvPicPr>
          <p:cNvPr id="209" name="bg object 209"/>
          <p:cNvPicPr/>
          <p:nvPr/>
        </p:nvPicPr>
        <p:blipFill>
          <a:blip r:embed="rId180" cstate="print"/>
          <a:stretch>
            <a:fillRect/>
          </a:stretch>
        </p:blipFill>
        <p:spPr>
          <a:xfrm>
            <a:off x="4303776" y="3925823"/>
            <a:ext cx="21335" cy="42671"/>
          </a:xfrm>
          <a:prstGeom prst="rect">
            <a:avLst/>
          </a:prstGeom>
        </p:spPr>
      </p:pic>
      <p:pic>
        <p:nvPicPr>
          <p:cNvPr id="210" name="bg object 210"/>
          <p:cNvPicPr/>
          <p:nvPr/>
        </p:nvPicPr>
        <p:blipFill>
          <a:blip r:embed="rId181" cstate="print"/>
          <a:stretch>
            <a:fillRect/>
          </a:stretch>
        </p:blipFill>
        <p:spPr>
          <a:xfrm>
            <a:off x="5643371" y="4576572"/>
            <a:ext cx="13716" cy="10667"/>
          </a:xfrm>
          <a:prstGeom prst="rect">
            <a:avLst/>
          </a:prstGeom>
        </p:spPr>
      </p:pic>
      <p:sp>
        <p:nvSpPr>
          <p:cNvPr id="211" name="bg object 211"/>
          <p:cNvSpPr/>
          <p:nvPr/>
        </p:nvSpPr>
        <p:spPr>
          <a:xfrm>
            <a:off x="5725667" y="7447788"/>
            <a:ext cx="12700" cy="12700"/>
          </a:xfrm>
          <a:custGeom>
            <a:avLst/>
            <a:gdLst/>
            <a:ahLst/>
            <a:cxnLst/>
            <a:rect l="l" t="t" r="r" b="b"/>
            <a:pathLst>
              <a:path w="12700" h="12700">
                <a:moveTo>
                  <a:pt x="6096" y="12192"/>
                </a:moveTo>
                <a:lnTo>
                  <a:pt x="3048" y="9144"/>
                </a:lnTo>
                <a:lnTo>
                  <a:pt x="0" y="3048"/>
                </a:lnTo>
                <a:lnTo>
                  <a:pt x="1524" y="1524"/>
                </a:lnTo>
                <a:lnTo>
                  <a:pt x="3048" y="1524"/>
                </a:lnTo>
                <a:lnTo>
                  <a:pt x="4572" y="0"/>
                </a:lnTo>
                <a:lnTo>
                  <a:pt x="6096" y="3048"/>
                </a:lnTo>
                <a:lnTo>
                  <a:pt x="12192" y="9144"/>
                </a:lnTo>
                <a:lnTo>
                  <a:pt x="9144" y="10668"/>
                </a:lnTo>
                <a:lnTo>
                  <a:pt x="7620" y="10668"/>
                </a:lnTo>
                <a:lnTo>
                  <a:pt x="6096" y="12192"/>
                </a:lnTo>
                <a:close/>
              </a:path>
            </a:pathLst>
          </a:custGeom>
          <a:solidFill>
            <a:srgbClr val="66626E"/>
          </a:solidFill>
        </p:spPr>
        <p:txBody>
          <a:bodyPr wrap="square" lIns="0" tIns="0" rIns="0" bIns="0" rtlCol="0"/>
          <a:lstStyle/>
          <a:p>
            <a:endParaRPr/>
          </a:p>
        </p:txBody>
      </p:sp>
      <p:pic>
        <p:nvPicPr>
          <p:cNvPr id="212" name="bg object 212"/>
          <p:cNvPicPr/>
          <p:nvPr/>
        </p:nvPicPr>
        <p:blipFill>
          <a:blip r:embed="rId182" cstate="print"/>
          <a:stretch>
            <a:fillRect/>
          </a:stretch>
        </p:blipFill>
        <p:spPr>
          <a:xfrm>
            <a:off x="5084064" y="4443984"/>
            <a:ext cx="13716" cy="10667"/>
          </a:xfrm>
          <a:prstGeom prst="rect">
            <a:avLst/>
          </a:prstGeom>
        </p:spPr>
      </p:pic>
      <p:pic>
        <p:nvPicPr>
          <p:cNvPr id="213" name="bg object 213"/>
          <p:cNvPicPr/>
          <p:nvPr/>
        </p:nvPicPr>
        <p:blipFill>
          <a:blip r:embed="rId183" cstate="print"/>
          <a:stretch>
            <a:fillRect/>
          </a:stretch>
        </p:blipFill>
        <p:spPr>
          <a:xfrm>
            <a:off x="4364735" y="6557771"/>
            <a:ext cx="12191" cy="7619"/>
          </a:xfrm>
          <a:prstGeom prst="rect">
            <a:avLst/>
          </a:prstGeom>
        </p:spPr>
      </p:pic>
      <p:pic>
        <p:nvPicPr>
          <p:cNvPr id="214" name="bg object 214"/>
          <p:cNvPicPr/>
          <p:nvPr/>
        </p:nvPicPr>
        <p:blipFill>
          <a:blip r:embed="rId184" cstate="print"/>
          <a:stretch>
            <a:fillRect/>
          </a:stretch>
        </p:blipFill>
        <p:spPr>
          <a:xfrm>
            <a:off x="4427220" y="4378452"/>
            <a:ext cx="10668" cy="10667"/>
          </a:xfrm>
          <a:prstGeom prst="rect">
            <a:avLst/>
          </a:prstGeom>
        </p:spPr>
      </p:pic>
      <p:pic>
        <p:nvPicPr>
          <p:cNvPr id="215" name="bg object 215"/>
          <p:cNvPicPr/>
          <p:nvPr/>
        </p:nvPicPr>
        <p:blipFill>
          <a:blip r:embed="rId185" cstate="print"/>
          <a:stretch>
            <a:fillRect/>
          </a:stretch>
        </p:blipFill>
        <p:spPr>
          <a:xfrm>
            <a:off x="4735067" y="4038600"/>
            <a:ext cx="62483" cy="54864"/>
          </a:xfrm>
          <a:prstGeom prst="rect">
            <a:avLst/>
          </a:prstGeom>
        </p:spPr>
      </p:pic>
      <p:pic>
        <p:nvPicPr>
          <p:cNvPr id="216" name="bg object 216"/>
          <p:cNvPicPr/>
          <p:nvPr/>
        </p:nvPicPr>
        <p:blipFill>
          <a:blip r:embed="rId186" cstate="print"/>
          <a:stretch>
            <a:fillRect/>
          </a:stretch>
        </p:blipFill>
        <p:spPr>
          <a:xfrm>
            <a:off x="4341876" y="6347460"/>
            <a:ext cx="9143" cy="3047"/>
          </a:xfrm>
          <a:prstGeom prst="rect">
            <a:avLst/>
          </a:prstGeom>
        </p:spPr>
      </p:pic>
      <p:pic>
        <p:nvPicPr>
          <p:cNvPr id="217" name="bg object 217"/>
          <p:cNvPicPr/>
          <p:nvPr/>
        </p:nvPicPr>
        <p:blipFill>
          <a:blip r:embed="rId187" cstate="print"/>
          <a:stretch>
            <a:fillRect/>
          </a:stretch>
        </p:blipFill>
        <p:spPr>
          <a:xfrm>
            <a:off x="5317235" y="6263639"/>
            <a:ext cx="13715" cy="10667"/>
          </a:xfrm>
          <a:prstGeom prst="rect">
            <a:avLst/>
          </a:prstGeom>
        </p:spPr>
      </p:pic>
      <p:pic>
        <p:nvPicPr>
          <p:cNvPr id="218" name="bg object 218"/>
          <p:cNvPicPr/>
          <p:nvPr/>
        </p:nvPicPr>
        <p:blipFill>
          <a:blip r:embed="rId188" cstate="print"/>
          <a:stretch>
            <a:fillRect/>
          </a:stretch>
        </p:blipFill>
        <p:spPr>
          <a:xfrm>
            <a:off x="4690872" y="6231635"/>
            <a:ext cx="10667" cy="9144"/>
          </a:xfrm>
          <a:prstGeom prst="rect">
            <a:avLst/>
          </a:prstGeom>
        </p:spPr>
      </p:pic>
      <p:pic>
        <p:nvPicPr>
          <p:cNvPr id="219" name="bg object 219"/>
          <p:cNvPicPr/>
          <p:nvPr/>
        </p:nvPicPr>
        <p:blipFill>
          <a:blip r:embed="rId189" cstate="print"/>
          <a:stretch>
            <a:fillRect/>
          </a:stretch>
        </p:blipFill>
        <p:spPr>
          <a:xfrm>
            <a:off x="4393691" y="6149339"/>
            <a:ext cx="44196" cy="44196"/>
          </a:xfrm>
          <a:prstGeom prst="rect">
            <a:avLst/>
          </a:prstGeom>
        </p:spPr>
      </p:pic>
      <p:pic>
        <p:nvPicPr>
          <p:cNvPr id="220" name="bg object 220"/>
          <p:cNvPicPr/>
          <p:nvPr/>
        </p:nvPicPr>
        <p:blipFill>
          <a:blip r:embed="rId190" cstate="print"/>
          <a:stretch>
            <a:fillRect/>
          </a:stretch>
        </p:blipFill>
        <p:spPr>
          <a:xfrm>
            <a:off x="4526279" y="6144767"/>
            <a:ext cx="9143" cy="9144"/>
          </a:xfrm>
          <a:prstGeom prst="rect">
            <a:avLst/>
          </a:prstGeom>
        </p:spPr>
      </p:pic>
      <p:pic>
        <p:nvPicPr>
          <p:cNvPr id="221" name="bg object 221"/>
          <p:cNvPicPr/>
          <p:nvPr/>
        </p:nvPicPr>
        <p:blipFill>
          <a:blip r:embed="rId191" cstate="print"/>
          <a:stretch>
            <a:fillRect/>
          </a:stretch>
        </p:blipFill>
        <p:spPr>
          <a:xfrm>
            <a:off x="5779007" y="4186427"/>
            <a:ext cx="12192" cy="7620"/>
          </a:xfrm>
          <a:prstGeom prst="rect">
            <a:avLst/>
          </a:prstGeom>
        </p:spPr>
      </p:pic>
      <p:pic>
        <p:nvPicPr>
          <p:cNvPr id="222" name="bg object 222"/>
          <p:cNvPicPr/>
          <p:nvPr/>
        </p:nvPicPr>
        <p:blipFill>
          <a:blip r:embed="rId192" cstate="print"/>
          <a:stretch>
            <a:fillRect/>
          </a:stretch>
        </p:blipFill>
        <p:spPr>
          <a:xfrm>
            <a:off x="4355591" y="4172711"/>
            <a:ext cx="13715" cy="7620"/>
          </a:xfrm>
          <a:prstGeom prst="rect">
            <a:avLst/>
          </a:prstGeom>
        </p:spPr>
      </p:pic>
      <p:pic>
        <p:nvPicPr>
          <p:cNvPr id="223" name="bg object 223"/>
          <p:cNvPicPr/>
          <p:nvPr/>
        </p:nvPicPr>
        <p:blipFill>
          <a:blip r:embed="rId193" cstate="print"/>
          <a:stretch>
            <a:fillRect/>
          </a:stretch>
        </p:blipFill>
        <p:spPr>
          <a:xfrm>
            <a:off x="5699760" y="4192523"/>
            <a:ext cx="9143" cy="7619"/>
          </a:xfrm>
          <a:prstGeom prst="rect">
            <a:avLst/>
          </a:prstGeom>
        </p:spPr>
      </p:pic>
      <p:pic>
        <p:nvPicPr>
          <p:cNvPr id="224" name="bg object 224"/>
          <p:cNvPicPr/>
          <p:nvPr/>
        </p:nvPicPr>
        <p:blipFill>
          <a:blip r:embed="rId194" cstate="print"/>
          <a:stretch>
            <a:fillRect/>
          </a:stretch>
        </p:blipFill>
        <p:spPr>
          <a:xfrm>
            <a:off x="5989320" y="6496812"/>
            <a:ext cx="10667" cy="10667"/>
          </a:xfrm>
          <a:prstGeom prst="rect">
            <a:avLst/>
          </a:prstGeom>
        </p:spPr>
      </p:pic>
      <p:pic>
        <p:nvPicPr>
          <p:cNvPr id="225" name="bg object 225"/>
          <p:cNvPicPr/>
          <p:nvPr/>
        </p:nvPicPr>
        <p:blipFill>
          <a:blip r:embed="rId195" cstate="print"/>
          <a:stretch>
            <a:fillRect/>
          </a:stretch>
        </p:blipFill>
        <p:spPr>
          <a:xfrm>
            <a:off x="5245607" y="6519671"/>
            <a:ext cx="7620" cy="9144"/>
          </a:xfrm>
          <a:prstGeom prst="rect">
            <a:avLst/>
          </a:prstGeom>
        </p:spPr>
      </p:pic>
      <p:pic>
        <p:nvPicPr>
          <p:cNvPr id="226" name="bg object 226"/>
          <p:cNvPicPr/>
          <p:nvPr/>
        </p:nvPicPr>
        <p:blipFill>
          <a:blip r:embed="rId196" cstate="print"/>
          <a:stretch>
            <a:fillRect/>
          </a:stretch>
        </p:blipFill>
        <p:spPr>
          <a:xfrm>
            <a:off x="6483096" y="4142232"/>
            <a:ext cx="10667" cy="7619"/>
          </a:xfrm>
          <a:prstGeom prst="rect">
            <a:avLst/>
          </a:prstGeom>
        </p:spPr>
      </p:pic>
      <p:pic>
        <p:nvPicPr>
          <p:cNvPr id="227" name="bg object 227"/>
          <p:cNvPicPr/>
          <p:nvPr/>
        </p:nvPicPr>
        <p:blipFill>
          <a:blip r:embed="rId197" cstate="print"/>
          <a:stretch>
            <a:fillRect/>
          </a:stretch>
        </p:blipFill>
        <p:spPr>
          <a:xfrm>
            <a:off x="4645152" y="4977384"/>
            <a:ext cx="10667" cy="6096"/>
          </a:xfrm>
          <a:prstGeom prst="rect">
            <a:avLst/>
          </a:prstGeom>
        </p:spPr>
      </p:pic>
      <p:pic>
        <p:nvPicPr>
          <p:cNvPr id="228" name="bg object 228"/>
          <p:cNvPicPr/>
          <p:nvPr/>
        </p:nvPicPr>
        <p:blipFill>
          <a:blip r:embed="rId198" cstate="print"/>
          <a:stretch>
            <a:fillRect/>
          </a:stretch>
        </p:blipFill>
        <p:spPr>
          <a:xfrm>
            <a:off x="4904232" y="6603492"/>
            <a:ext cx="7619" cy="4571"/>
          </a:xfrm>
          <a:prstGeom prst="rect">
            <a:avLst/>
          </a:prstGeom>
        </p:spPr>
      </p:pic>
      <p:pic>
        <p:nvPicPr>
          <p:cNvPr id="229" name="bg object 229"/>
          <p:cNvPicPr/>
          <p:nvPr/>
        </p:nvPicPr>
        <p:blipFill>
          <a:blip r:embed="rId199" cstate="print"/>
          <a:stretch>
            <a:fillRect/>
          </a:stretch>
        </p:blipFill>
        <p:spPr>
          <a:xfrm>
            <a:off x="4760976" y="6684264"/>
            <a:ext cx="10667" cy="4571"/>
          </a:xfrm>
          <a:prstGeom prst="rect">
            <a:avLst/>
          </a:prstGeom>
        </p:spPr>
      </p:pic>
      <p:pic>
        <p:nvPicPr>
          <p:cNvPr id="230" name="bg object 230"/>
          <p:cNvPicPr/>
          <p:nvPr/>
        </p:nvPicPr>
        <p:blipFill>
          <a:blip r:embed="rId200" cstate="print"/>
          <a:stretch>
            <a:fillRect/>
          </a:stretch>
        </p:blipFill>
        <p:spPr>
          <a:xfrm>
            <a:off x="4344923" y="6761988"/>
            <a:ext cx="13716" cy="6096"/>
          </a:xfrm>
          <a:prstGeom prst="rect">
            <a:avLst/>
          </a:prstGeom>
        </p:spPr>
      </p:pic>
      <p:pic>
        <p:nvPicPr>
          <p:cNvPr id="231" name="bg object 231"/>
          <p:cNvPicPr/>
          <p:nvPr/>
        </p:nvPicPr>
        <p:blipFill>
          <a:blip r:embed="rId201" cstate="print"/>
          <a:stretch>
            <a:fillRect/>
          </a:stretch>
        </p:blipFill>
        <p:spPr>
          <a:xfrm>
            <a:off x="4796027" y="6856476"/>
            <a:ext cx="10668" cy="12191"/>
          </a:xfrm>
          <a:prstGeom prst="rect">
            <a:avLst/>
          </a:prstGeom>
        </p:spPr>
      </p:pic>
      <p:pic>
        <p:nvPicPr>
          <p:cNvPr id="232" name="bg object 232"/>
          <p:cNvPicPr/>
          <p:nvPr/>
        </p:nvPicPr>
        <p:blipFill>
          <a:blip r:embed="rId202" cstate="print"/>
          <a:stretch>
            <a:fillRect/>
          </a:stretch>
        </p:blipFill>
        <p:spPr>
          <a:xfrm>
            <a:off x="6411467" y="3831335"/>
            <a:ext cx="24383" cy="38100"/>
          </a:xfrm>
          <a:prstGeom prst="rect">
            <a:avLst/>
          </a:prstGeom>
        </p:spPr>
      </p:pic>
      <p:pic>
        <p:nvPicPr>
          <p:cNvPr id="233" name="bg object 233"/>
          <p:cNvPicPr/>
          <p:nvPr/>
        </p:nvPicPr>
        <p:blipFill>
          <a:blip r:embed="rId203" cstate="print"/>
          <a:stretch>
            <a:fillRect/>
          </a:stretch>
        </p:blipFill>
        <p:spPr>
          <a:xfrm>
            <a:off x="5003292" y="6294120"/>
            <a:ext cx="19811" cy="19812"/>
          </a:xfrm>
          <a:prstGeom prst="rect">
            <a:avLst/>
          </a:prstGeom>
        </p:spPr>
      </p:pic>
      <p:pic>
        <p:nvPicPr>
          <p:cNvPr id="234" name="bg object 234"/>
          <p:cNvPicPr/>
          <p:nvPr/>
        </p:nvPicPr>
        <p:blipFill>
          <a:blip r:embed="rId204" cstate="print"/>
          <a:stretch>
            <a:fillRect/>
          </a:stretch>
        </p:blipFill>
        <p:spPr>
          <a:xfrm>
            <a:off x="4600955" y="3805427"/>
            <a:ext cx="12191" cy="6096"/>
          </a:xfrm>
          <a:prstGeom prst="rect">
            <a:avLst/>
          </a:prstGeom>
        </p:spPr>
      </p:pic>
      <p:sp>
        <p:nvSpPr>
          <p:cNvPr id="235" name="bg object 235"/>
          <p:cNvSpPr/>
          <p:nvPr/>
        </p:nvSpPr>
        <p:spPr>
          <a:xfrm>
            <a:off x="4949952" y="7427976"/>
            <a:ext cx="12700" cy="13970"/>
          </a:xfrm>
          <a:custGeom>
            <a:avLst/>
            <a:gdLst/>
            <a:ahLst/>
            <a:cxnLst/>
            <a:rect l="l" t="t" r="r" b="b"/>
            <a:pathLst>
              <a:path w="12700" h="13970">
                <a:moveTo>
                  <a:pt x="6096" y="13716"/>
                </a:moveTo>
                <a:lnTo>
                  <a:pt x="4572" y="9144"/>
                </a:lnTo>
                <a:lnTo>
                  <a:pt x="1524" y="6096"/>
                </a:lnTo>
                <a:lnTo>
                  <a:pt x="0" y="1524"/>
                </a:lnTo>
                <a:lnTo>
                  <a:pt x="3048" y="1524"/>
                </a:lnTo>
                <a:lnTo>
                  <a:pt x="4572" y="0"/>
                </a:lnTo>
                <a:lnTo>
                  <a:pt x="7620" y="0"/>
                </a:lnTo>
                <a:lnTo>
                  <a:pt x="9144" y="3048"/>
                </a:lnTo>
                <a:lnTo>
                  <a:pt x="12192" y="12192"/>
                </a:lnTo>
                <a:lnTo>
                  <a:pt x="7620" y="12192"/>
                </a:lnTo>
                <a:lnTo>
                  <a:pt x="6096" y="13716"/>
                </a:lnTo>
                <a:close/>
              </a:path>
            </a:pathLst>
          </a:custGeom>
          <a:solidFill>
            <a:srgbClr val="66626E"/>
          </a:solidFill>
        </p:spPr>
        <p:txBody>
          <a:bodyPr wrap="square" lIns="0" tIns="0" rIns="0" bIns="0" rtlCol="0"/>
          <a:lstStyle/>
          <a:p>
            <a:endParaRPr/>
          </a:p>
        </p:txBody>
      </p:sp>
      <p:pic>
        <p:nvPicPr>
          <p:cNvPr id="236" name="bg object 236"/>
          <p:cNvPicPr/>
          <p:nvPr/>
        </p:nvPicPr>
        <p:blipFill>
          <a:blip r:embed="rId205" cstate="print"/>
          <a:stretch>
            <a:fillRect/>
          </a:stretch>
        </p:blipFill>
        <p:spPr>
          <a:xfrm>
            <a:off x="4756403" y="4757927"/>
            <a:ext cx="12191" cy="4572"/>
          </a:xfrm>
          <a:prstGeom prst="rect">
            <a:avLst/>
          </a:prstGeom>
        </p:spPr>
      </p:pic>
      <p:sp>
        <p:nvSpPr>
          <p:cNvPr id="237" name="bg object 237"/>
          <p:cNvSpPr/>
          <p:nvPr/>
        </p:nvSpPr>
        <p:spPr>
          <a:xfrm>
            <a:off x="6094476" y="7519416"/>
            <a:ext cx="12700" cy="10795"/>
          </a:xfrm>
          <a:custGeom>
            <a:avLst/>
            <a:gdLst/>
            <a:ahLst/>
            <a:cxnLst/>
            <a:rect l="l" t="t" r="r" b="b"/>
            <a:pathLst>
              <a:path w="12700" h="10795">
                <a:moveTo>
                  <a:pt x="9144" y="10668"/>
                </a:moveTo>
                <a:lnTo>
                  <a:pt x="7620" y="10668"/>
                </a:lnTo>
                <a:lnTo>
                  <a:pt x="0" y="3048"/>
                </a:lnTo>
                <a:lnTo>
                  <a:pt x="1524" y="1524"/>
                </a:lnTo>
                <a:lnTo>
                  <a:pt x="3048" y="1524"/>
                </a:lnTo>
                <a:lnTo>
                  <a:pt x="4572" y="0"/>
                </a:lnTo>
                <a:lnTo>
                  <a:pt x="7620" y="3048"/>
                </a:lnTo>
                <a:lnTo>
                  <a:pt x="9144" y="6096"/>
                </a:lnTo>
                <a:lnTo>
                  <a:pt x="12192" y="9144"/>
                </a:lnTo>
                <a:lnTo>
                  <a:pt x="10668" y="9144"/>
                </a:lnTo>
                <a:lnTo>
                  <a:pt x="9144" y="10668"/>
                </a:lnTo>
                <a:close/>
              </a:path>
            </a:pathLst>
          </a:custGeom>
          <a:solidFill>
            <a:srgbClr val="66626E"/>
          </a:solidFill>
        </p:spPr>
        <p:txBody>
          <a:bodyPr wrap="square" lIns="0" tIns="0" rIns="0" bIns="0" rtlCol="0"/>
          <a:lstStyle/>
          <a:p>
            <a:endParaRPr/>
          </a:p>
        </p:txBody>
      </p:sp>
      <p:pic>
        <p:nvPicPr>
          <p:cNvPr id="238" name="bg object 238"/>
          <p:cNvPicPr/>
          <p:nvPr/>
        </p:nvPicPr>
        <p:blipFill>
          <a:blip r:embed="rId206" cstate="print"/>
          <a:stretch>
            <a:fillRect/>
          </a:stretch>
        </p:blipFill>
        <p:spPr>
          <a:xfrm>
            <a:off x="5404103" y="4738115"/>
            <a:ext cx="12192" cy="7619"/>
          </a:xfrm>
          <a:prstGeom prst="rect">
            <a:avLst/>
          </a:prstGeom>
        </p:spPr>
      </p:pic>
      <p:pic>
        <p:nvPicPr>
          <p:cNvPr id="239" name="bg object 239"/>
          <p:cNvPicPr/>
          <p:nvPr/>
        </p:nvPicPr>
        <p:blipFill>
          <a:blip r:embed="rId207" cstate="print"/>
          <a:stretch>
            <a:fillRect/>
          </a:stretch>
        </p:blipFill>
        <p:spPr>
          <a:xfrm>
            <a:off x="4887467" y="4687823"/>
            <a:ext cx="9144" cy="6095"/>
          </a:xfrm>
          <a:prstGeom prst="rect">
            <a:avLst/>
          </a:prstGeom>
        </p:spPr>
      </p:pic>
      <p:pic>
        <p:nvPicPr>
          <p:cNvPr id="240" name="bg object 240"/>
          <p:cNvPicPr/>
          <p:nvPr/>
        </p:nvPicPr>
        <p:blipFill>
          <a:blip r:embed="rId208" cstate="print"/>
          <a:stretch>
            <a:fillRect/>
          </a:stretch>
        </p:blipFill>
        <p:spPr>
          <a:xfrm>
            <a:off x="4637532" y="5413248"/>
            <a:ext cx="9143" cy="9143"/>
          </a:xfrm>
          <a:prstGeom prst="rect">
            <a:avLst/>
          </a:prstGeom>
        </p:spPr>
      </p:pic>
      <p:pic>
        <p:nvPicPr>
          <p:cNvPr id="241" name="bg object 241"/>
          <p:cNvPicPr/>
          <p:nvPr/>
        </p:nvPicPr>
        <p:blipFill>
          <a:blip r:embed="rId209" cstate="print"/>
          <a:stretch>
            <a:fillRect/>
          </a:stretch>
        </p:blipFill>
        <p:spPr>
          <a:xfrm>
            <a:off x="4978907" y="5477255"/>
            <a:ext cx="51816" cy="50292"/>
          </a:xfrm>
          <a:prstGeom prst="rect">
            <a:avLst/>
          </a:prstGeom>
        </p:spPr>
      </p:pic>
      <p:pic>
        <p:nvPicPr>
          <p:cNvPr id="242" name="bg object 242"/>
          <p:cNvPicPr/>
          <p:nvPr/>
        </p:nvPicPr>
        <p:blipFill>
          <a:blip r:embed="rId210" cstate="print"/>
          <a:stretch>
            <a:fillRect/>
          </a:stretch>
        </p:blipFill>
        <p:spPr>
          <a:xfrm>
            <a:off x="4447032" y="4669535"/>
            <a:ext cx="10667" cy="9143"/>
          </a:xfrm>
          <a:prstGeom prst="rect">
            <a:avLst/>
          </a:prstGeom>
        </p:spPr>
      </p:pic>
      <p:pic>
        <p:nvPicPr>
          <p:cNvPr id="243" name="bg object 243"/>
          <p:cNvPicPr/>
          <p:nvPr/>
        </p:nvPicPr>
        <p:blipFill>
          <a:blip r:embed="rId211" cstate="print"/>
          <a:stretch>
            <a:fillRect/>
          </a:stretch>
        </p:blipFill>
        <p:spPr>
          <a:xfrm>
            <a:off x="4352544" y="5777484"/>
            <a:ext cx="9144" cy="10667"/>
          </a:xfrm>
          <a:prstGeom prst="rect">
            <a:avLst/>
          </a:prstGeom>
        </p:spPr>
      </p:pic>
      <p:pic>
        <p:nvPicPr>
          <p:cNvPr id="244" name="bg object 244"/>
          <p:cNvPicPr/>
          <p:nvPr/>
        </p:nvPicPr>
        <p:blipFill>
          <a:blip r:embed="rId212" cstate="print"/>
          <a:stretch>
            <a:fillRect/>
          </a:stretch>
        </p:blipFill>
        <p:spPr>
          <a:xfrm>
            <a:off x="4686300" y="5237988"/>
            <a:ext cx="10667" cy="7619"/>
          </a:xfrm>
          <a:prstGeom prst="rect">
            <a:avLst/>
          </a:prstGeom>
        </p:spPr>
      </p:pic>
      <p:pic>
        <p:nvPicPr>
          <p:cNvPr id="245" name="bg object 245"/>
          <p:cNvPicPr/>
          <p:nvPr/>
        </p:nvPicPr>
        <p:blipFill>
          <a:blip r:embed="rId213" cstate="print"/>
          <a:stretch>
            <a:fillRect/>
          </a:stretch>
        </p:blipFill>
        <p:spPr>
          <a:xfrm>
            <a:off x="5407152" y="4570476"/>
            <a:ext cx="15240" cy="7620"/>
          </a:xfrm>
          <a:prstGeom prst="rect">
            <a:avLst/>
          </a:prstGeom>
        </p:spPr>
      </p:pic>
      <p:pic>
        <p:nvPicPr>
          <p:cNvPr id="246" name="bg object 246"/>
          <p:cNvPicPr/>
          <p:nvPr/>
        </p:nvPicPr>
        <p:blipFill>
          <a:blip r:embed="rId214" cstate="print"/>
          <a:stretch>
            <a:fillRect/>
          </a:stretch>
        </p:blipFill>
        <p:spPr>
          <a:xfrm>
            <a:off x="4347972" y="5230367"/>
            <a:ext cx="16763" cy="7619"/>
          </a:xfrm>
          <a:prstGeom prst="rect">
            <a:avLst/>
          </a:prstGeom>
        </p:spPr>
      </p:pic>
      <p:pic>
        <p:nvPicPr>
          <p:cNvPr id="247" name="bg object 247"/>
          <p:cNvPicPr/>
          <p:nvPr/>
        </p:nvPicPr>
        <p:blipFill>
          <a:blip r:embed="rId215" cstate="print"/>
          <a:stretch>
            <a:fillRect/>
          </a:stretch>
        </p:blipFill>
        <p:spPr>
          <a:xfrm>
            <a:off x="5791200" y="5891784"/>
            <a:ext cx="10667" cy="7619"/>
          </a:xfrm>
          <a:prstGeom prst="rect">
            <a:avLst/>
          </a:prstGeom>
        </p:spPr>
      </p:pic>
      <p:pic>
        <p:nvPicPr>
          <p:cNvPr id="248" name="bg object 248"/>
          <p:cNvPicPr/>
          <p:nvPr/>
        </p:nvPicPr>
        <p:blipFill>
          <a:blip r:embed="rId216" cstate="print"/>
          <a:stretch>
            <a:fillRect/>
          </a:stretch>
        </p:blipFill>
        <p:spPr>
          <a:xfrm>
            <a:off x="5353811" y="5951220"/>
            <a:ext cx="12191" cy="6096"/>
          </a:xfrm>
          <a:prstGeom prst="rect">
            <a:avLst/>
          </a:prstGeom>
        </p:spPr>
      </p:pic>
      <p:pic>
        <p:nvPicPr>
          <p:cNvPr id="249" name="bg object 249"/>
          <p:cNvPicPr/>
          <p:nvPr/>
        </p:nvPicPr>
        <p:blipFill>
          <a:blip r:embed="rId217" cstate="print"/>
          <a:stretch>
            <a:fillRect/>
          </a:stretch>
        </p:blipFill>
        <p:spPr>
          <a:xfrm>
            <a:off x="5381244" y="5175503"/>
            <a:ext cx="12191" cy="7619"/>
          </a:xfrm>
          <a:prstGeom prst="rect">
            <a:avLst/>
          </a:prstGeom>
        </p:spPr>
      </p:pic>
      <p:pic>
        <p:nvPicPr>
          <p:cNvPr id="250" name="bg object 250"/>
          <p:cNvPicPr/>
          <p:nvPr/>
        </p:nvPicPr>
        <p:blipFill>
          <a:blip r:embed="rId218" cstate="print"/>
          <a:stretch>
            <a:fillRect/>
          </a:stretch>
        </p:blipFill>
        <p:spPr>
          <a:xfrm>
            <a:off x="6591300" y="5984748"/>
            <a:ext cx="10667" cy="9143"/>
          </a:xfrm>
          <a:prstGeom prst="rect">
            <a:avLst/>
          </a:prstGeom>
        </p:spPr>
      </p:pic>
      <p:pic>
        <p:nvPicPr>
          <p:cNvPr id="251" name="bg object 251"/>
          <p:cNvPicPr/>
          <p:nvPr/>
        </p:nvPicPr>
        <p:blipFill>
          <a:blip r:embed="rId219" cstate="print"/>
          <a:stretch>
            <a:fillRect/>
          </a:stretch>
        </p:blipFill>
        <p:spPr>
          <a:xfrm>
            <a:off x="4709159" y="6062471"/>
            <a:ext cx="6096" cy="7620"/>
          </a:xfrm>
          <a:prstGeom prst="rect">
            <a:avLst/>
          </a:prstGeom>
        </p:spPr>
      </p:pic>
      <p:pic>
        <p:nvPicPr>
          <p:cNvPr id="252" name="bg object 252"/>
          <p:cNvPicPr/>
          <p:nvPr/>
        </p:nvPicPr>
        <p:blipFill>
          <a:blip r:embed="rId220" cstate="print"/>
          <a:stretch>
            <a:fillRect/>
          </a:stretch>
        </p:blipFill>
        <p:spPr>
          <a:xfrm>
            <a:off x="4809744" y="4422648"/>
            <a:ext cx="10667" cy="7619"/>
          </a:xfrm>
          <a:prstGeom prst="rect">
            <a:avLst/>
          </a:prstGeom>
        </p:spPr>
      </p:pic>
      <p:pic>
        <p:nvPicPr>
          <p:cNvPr id="253" name="bg object 253"/>
          <p:cNvPicPr/>
          <p:nvPr/>
        </p:nvPicPr>
        <p:blipFill>
          <a:blip r:embed="rId221" cstate="print"/>
          <a:stretch>
            <a:fillRect/>
          </a:stretch>
        </p:blipFill>
        <p:spPr>
          <a:xfrm>
            <a:off x="4335779" y="6071615"/>
            <a:ext cx="9143" cy="7619"/>
          </a:xfrm>
          <a:prstGeom prst="rect">
            <a:avLst/>
          </a:prstGeom>
        </p:spPr>
      </p:pic>
      <p:pic>
        <p:nvPicPr>
          <p:cNvPr id="254" name="bg object 254"/>
          <p:cNvPicPr/>
          <p:nvPr/>
        </p:nvPicPr>
        <p:blipFill>
          <a:blip r:embed="rId222" cstate="print"/>
          <a:stretch>
            <a:fillRect/>
          </a:stretch>
        </p:blipFill>
        <p:spPr>
          <a:xfrm>
            <a:off x="4329684" y="5116067"/>
            <a:ext cx="9143" cy="6096"/>
          </a:xfrm>
          <a:prstGeom prst="rect">
            <a:avLst/>
          </a:prstGeom>
        </p:spPr>
      </p:pic>
      <p:pic>
        <p:nvPicPr>
          <p:cNvPr id="255" name="bg object 255"/>
          <p:cNvPicPr/>
          <p:nvPr/>
        </p:nvPicPr>
        <p:blipFill>
          <a:blip r:embed="rId223" cstate="print"/>
          <a:stretch>
            <a:fillRect/>
          </a:stretch>
        </p:blipFill>
        <p:spPr>
          <a:xfrm>
            <a:off x="4392167" y="6399276"/>
            <a:ext cx="13715" cy="6095"/>
          </a:xfrm>
          <a:prstGeom prst="rect">
            <a:avLst/>
          </a:prstGeom>
        </p:spPr>
      </p:pic>
      <p:pic>
        <p:nvPicPr>
          <p:cNvPr id="256" name="bg object 256"/>
          <p:cNvPicPr/>
          <p:nvPr/>
        </p:nvPicPr>
        <p:blipFill>
          <a:blip r:embed="rId224" cstate="print"/>
          <a:stretch>
            <a:fillRect/>
          </a:stretch>
        </p:blipFill>
        <p:spPr>
          <a:xfrm>
            <a:off x="4538472" y="4259580"/>
            <a:ext cx="12191" cy="7619"/>
          </a:xfrm>
          <a:prstGeom prst="rect">
            <a:avLst/>
          </a:prstGeom>
        </p:spPr>
      </p:pic>
      <p:pic>
        <p:nvPicPr>
          <p:cNvPr id="257" name="bg object 257"/>
          <p:cNvPicPr/>
          <p:nvPr/>
        </p:nvPicPr>
        <p:blipFill>
          <a:blip r:embed="rId225" cstate="print"/>
          <a:stretch>
            <a:fillRect/>
          </a:stretch>
        </p:blipFill>
        <p:spPr>
          <a:xfrm>
            <a:off x="4454652" y="6412992"/>
            <a:ext cx="10667" cy="7619"/>
          </a:xfrm>
          <a:prstGeom prst="rect">
            <a:avLst/>
          </a:prstGeom>
        </p:spPr>
      </p:pic>
      <p:sp>
        <p:nvSpPr>
          <p:cNvPr id="258" name="bg object 258"/>
          <p:cNvSpPr/>
          <p:nvPr/>
        </p:nvSpPr>
        <p:spPr>
          <a:xfrm>
            <a:off x="4940808" y="7456931"/>
            <a:ext cx="36830" cy="24765"/>
          </a:xfrm>
          <a:custGeom>
            <a:avLst/>
            <a:gdLst/>
            <a:ahLst/>
            <a:cxnLst/>
            <a:rect l="l" t="t" r="r" b="b"/>
            <a:pathLst>
              <a:path w="36829" h="24765">
                <a:moveTo>
                  <a:pt x="30480" y="24383"/>
                </a:moveTo>
                <a:lnTo>
                  <a:pt x="24384" y="24383"/>
                </a:lnTo>
                <a:lnTo>
                  <a:pt x="21336" y="24383"/>
                </a:lnTo>
                <a:lnTo>
                  <a:pt x="13501" y="21931"/>
                </a:lnTo>
                <a:lnTo>
                  <a:pt x="6667" y="17335"/>
                </a:lnTo>
                <a:lnTo>
                  <a:pt x="1833" y="11310"/>
                </a:lnTo>
                <a:lnTo>
                  <a:pt x="0" y="4571"/>
                </a:lnTo>
                <a:lnTo>
                  <a:pt x="3048" y="3047"/>
                </a:lnTo>
                <a:lnTo>
                  <a:pt x="7620" y="0"/>
                </a:lnTo>
                <a:lnTo>
                  <a:pt x="15240" y="0"/>
                </a:lnTo>
                <a:lnTo>
                  <a:pt x="23074" y="1547"/>
                </a:lnTo>
                <a:lnTo>
                  <a:pt x="29908" y="5524"/>
                </a:lnTo>
                <a:lnTo>
                  <a:pt x="34742" y="10929"/>
                </a:lnTo>
                <a:lnTo>
                  <a:pt x="36576" y="16763"/>
                </a:lnTo>
                <a:lnTo>
                  <a:pt x="35052" y="22859"/>
                </a:lnTo>
                <a:lnTo>
                  <a:pt x="30480" y="24383"/>
                </a:lnTo>
                <a:close/>
              </a:path>
            </a:pathLst>
          </a:custGeom>
          <a:solidFill>
            <a:srgbClr val="66626E"/>
          </a:solidFill>
        </p:spPr>
        <p:txBody>
          <a:bodyPr wrap="square" lIns="0" tIns="0" rIns="0" bIns="0" rtlCol="0"/>
          <a:lstStyle/>
          <a:p>
            <a:endParaRPr/>
          </a:p>
        </p:txBody>
      </p:sp>
      <p:pic>
        <p:nvPicPr>
          <p:cNvPr id="259" name="bg object 259"/>
          <p:cNvPicPr/>
          <p:nvPr/>
        </p:nvPicPr>
        <p:blipFill>
          <a:blip r:embed="rId226" cstate="print"/>
          <a:stretch>
            <a:fillRect/>
          </a:stretch>
        </p:blipFill>
        <p:spPr>
          <a:xfrm>
            <a:off x="5195315" y="6707123"/>
            <a:ext cx="28955" cy="19812"/>
          </a:xfrm>
          <a:prstGeom prst="rect">
            <a:avLst/>
          </a:prstGeom>
        </p:spPr>
      </p:pic>
      <p:sp>
        <p:nvSpPr>
          <p:cNvPr id="260" name="bg object 260"/>
          <p:cNvSpPr/>
          <p:nvPr/>
        </p:nvSpPr>
        <p:spPr>
          <a:xfrm>
            <a:off x="4466844" y="7325867"/>
            <a:ext cx="26034" cy="15240"/>
          </a:xfrm>
          <a:custGeom>
            <a:avLst/>
            <a:gdLst/>
            <a:ahLst/>
            <a:cxnLst/>
            <a:rect l="l" t="t" r="r" b="b"/>
            <a:pathLst>
              <a:path w="26035" h="15240">
                <a:moveTo>
                  <a:pt x="25908" y="15240"/>
                </a:moveTo>
                <a:lnTo>
                  <a:pt x="21336" y="15240"/>
                </a:lnTo>
                <a:lnTo>
                  <a:pt x="12001" y="14668"/>
                </a:lnTo>
                <a:lnTo>
                  <a:pt x="4953" y="12954"/>
                </a:lnTo>
                <a:lnTo>
                  <a:pt x="762" y="10096"/>
                </a:lnTo>
                <a:lnTo>
                  <a:pt x="0" y="6096"/>
                </a:lnTo>
                <a:lnTo>
                  <a:pt x="1524" y="3048"/>
                </a:lnTo>
                <a:lnTo>
                  <a:pt x="6096" y="0"/>
                </a:lnTo>
                <a:lnTo>
                  <a:pt x="22860" y="0"/>
                </a:lnTo>
                <a:lnTo>
                  <a:pt x="25908" y="7620"/>
                </a:lnTo>
                <a:lnTo>
                  <a:pt x="25908" y="15240"/>
                </a:lnTo>
                <a:close/>
              </a:path>
            </a:pathLst>
          </a:custGeom>
          <a:solidFill>
            <a:srgbClr val="66626E"/>
          </a:solidFill>
        </p:spPr>
        <p:txBody>
          <a:bodyPr wrap="square" lIns="0" tIns="0" rIns="0" bIns="0" rtlCol="0"/>
          <a:lstStyle/>
          <a:p>
            <a:endParaRPr/>
          </a:p>
        </p:txBody>
      </p:sp>
      <p:pic>
        <p:nvPicPr>
          <p:cNvPr id="261" name="bg object 261"/>
          <p:cNvPicPr/>
          <p:nvPr/>
        </p:nvPicPr>
        <p:blipFill>
          <a:blip r:embed="rId227" cstate="print"/>
          <a:stretch>
            <a:fillRect/>
          </a:stretch>
        </p:blipFill>
        <p:spPr>
          <a:xfrm>
            <a:off x="5241035" y="6149339"/>
            <a:ext cx="27432" cy="18288"/>
          </a:xfrm>
          <a:prstGeom prst="rect">
            <a:avLst/>
          </a:prstGeom>
        </p:spPr>
      </p:pic>
      <p:pic>
        <p:nvPicPr>
          <p:cNvPr id="262" name="bg object 262"/>
          <p:cNvPicPr/>
          <p:nvPr/>
        </p:nvPicPr>
        <p:blipFill>
          <a:blip r:embed="rId228" cstate="print"/>
          <a:stretch>
            <a:fillRect/>
          </a:stretch>
        </p:blipFill>
        <p:spPr>
          <a:xfrm>
            <a:off x="5253228" y="6888480"/>
            <a:ext cx="19811" cy="15239"/>
          </a:xfrm>
          <a:prstGeom prst="rect">
            <a:avLst/>
          </a:prstGeom>
        </p:spPr>
      </p:pic>
      <p:sp>
        <p:nvSpPr>
          <p:cNvPr id="263" name="bg object 263"/>
          <p:cNvSpPr/>
          <p:nvPr/>
        </p:nvSpPr>
        <p:spPr>
          <a:xfrm>
            <a:off x="5414771" y="7206995"/>
            <a:ext cx="18415" cy="10795"/>
          </a:xfrm>
          <a:custGeom>
            <a:avLst/>
            <a:gdLst/>
            <a:ahLst/>
            <a:cxnLst/>
            <a:rect l="l" t="t" r="r" b="b"/>
            <a:pathLst>
              <a:path w="18414" h="10795">
                <a:moveTo>
                  <a:pt x="16763" y="10668"/>
                </a:moveTo>
                <a:lnTo>
                  <a:pt x="4571" y="10668"/>
                </a:lnTo>
                <a:lnTo>
                  <a:pt x="0" y="7620"/>
                </a:lnTo>
                <a:lnTo>
                  <a:pt x="0" y="0"/>
                </a:lnTo>
                <a:lnTo>
                  <a:pt x="15239" y="0"/>
                </a:lnTo>
                <a:lnTo>
                  <a:pt x="18287" y="3048"/>
                </a:lnTo>
                <a:lnTo>
                  <a:pt x="18287" y="6096"/>
                </a:lnTo>
                <a:lnTo>
                  <a:pt x="16763" y="10668"/>
                </a:lnTo>
                <a:close/>
              </a:path>
            </a:pathLst>
          </a:custGeom>
          <a:solidFill>
            <a:srgbClr val="66626E"/>
          </a:solidFill>
        </p:spPr>
        <p:txBody>
          <a:bodyPr wrap="square" lIns="0" tIns="0" rIns="0" bIns="0" rtlCol="0"/>
          <a:lstStyle/>
          <a:p>
            <a:endParaRPr/>
          </a:p>
        </p:txBody>
      </p:sp>
      <p:pic>
        <p:nvPicPr>
          <p:cNvPr id="264" name="bg object 264"/>
          <p:cNvPicPr/>
          <p:nvPr/>
        </p:nvPicPr>
        <p:blipFill>
          <a:blip r:embed="rId229" cstate="print"/>
          <a:stretch>
            <a:fillRect/>
          </a:stretch>
        </p:blipFill>
        <p:spPr>
          <a:xfrm>
            <a:off x="4331208" y="6658355"/>
            <a:ext cx="15239" cy="10667"/>
          </a:xfrm>
          <a:prstGeom prst="rect">
            <a:avLst/>
          </a:prstGeom>
        </p:spPr>
      </p:pic>
      <p:pic>
        <p:nvPicPr>
          <p:cNvPr id="265" name="bg object 265"/>
          <p:cNvPicPr/>
          <p:nvPr/>
        </p:nvPicPr>
        <p:blipFill>
          <a:blip r:embed="rId230" cstate="print"/>
          <a:stretch>
            <a:fillRect/>
          </a:stretch>
        </p:blipFill>
        <p:spPr>
          <a:xfrm>
            <a:off x="4998720" y="6045707"/>
            <a:ext cx="19812" cy="15240"/>
          </a:xfrm>
          <a:prstGeom prst="rect">
            <a:avLst/>
          </a:prstGeom>
        </p:spPr>
      </p:pic>
      <p:sp>
        <p:nvSpPr>
          <p:cNvPr id="266" name="bg object 266"/>
          <p:cNvSpPr/>
          <p:nvPr/>
        </p:nvSpPr>
        <p:spPr>
          <a:xfrm>
            <a:off x="5398008" y="7179564"/>
            <a:ext cx="18415" cy="12700"/>
          </a:xfrm>
          <a:custGeom>
            <a:avLst/>
            <a:gdLst/>
            <a:ahLst/>
            <a:cxnLst/>
            <a:rect l="l" t="t" r="r" b="b"/>
            <a:pathLst>
              <a:path w="18414" h="12700">
                <a:moveTo>
                  <a:pt x="18288" y="12192"/>
                </a:moveTo>
                <a:lnTo>
                  <a:pt x="4572" y="12192"/>
                </a:lnTo>
                <a:lnTo>
                  <a:pt x="1524" y="7620"/>
                </a:lnTo>
                <a:lnTo>
                  <a:pt x="0" y="0"/>
                </a:lnTo>
                <a:lnTo>
                  <a:pt x="13716" y="0"/>
                </a:lnTo>
                <a:lnTo>
                  <a:pt x="16764" y="4572"/>
                </a:lnTo>
                <a:lnTo>
                  <a:pt x="18288" y="12192"/>
                </a:lnTo>
                <a:close/>
              </a:path>
            </a:pathLst>
          </a:custGeom>
          <a:solidFill>
            <a:srgbClr val="66626E"/>
          </a:solidFill>
        </p:spPr>
        <p:txBody>
          <a:bodyPr wrap="square" lIns="0" tIns="0" rIns="0" bIns="0" rtlCol="0"/>
          <a:lstStyle/>
          <a:p>
            <a:endParaRPr/>
          </a:p>
        </p:txBody>
      </p:sp>
      <p:pic>
        <p:nvPicPr>
          <p:cNvPr id="267" name="bg object 267"/>
          <p:cNvPicPr/>
          <p:nvPr/>
        </p:nvPicPr>
        <p:blipFill>
          <a:blip r:embed="rId231" cstate="print"/>
          <a:stretch>
            <a:fillRect/>
          </a:stretch>
        </p:blipFill>
        <p:spPr>
          <a:xfrm>
            <a:off x="5230367" y="6335267"/>
            <a:ext cx="18287" cy="28955"/>
          </a:xfrm>
          <a:prstGeom prst="rect">
            <a:avLst/>
          </a:prstGeom>
        </p:spPr>
      </p:pic>
      <p:pic>
        <p:nvPicPr>
          <p:cNvPr id="268" name="bg object 268"/>
          <p:cNvPicPr/>
          <p:nvPr/>
        </p:nvPicPr>
        <p:blipFill>
          <a:blip r:embed="rId232" cstate="print"/>
          <a:stretch>
            <a:fillRect/>
          </a:stretch>
        </p:blipFill>
        <p:spPr>
          <a:xfrm>
            <a:off x="4392167" y="6605016"/>
            <a:ext cx="16764" cy="9144"/>
          </a:xfrm>
          <a:prstGeom prst="rect">
            <a:avLst/>
          </a:prstGeom>
        </p:spPr>
      </p:pic>
      <p:sp>
        <p:nvSpPr>
          <p:cNvPr id="269" name="bg object 269"/>
          <p:cNvSpPr/>
          <p:nvPr/>
        </p:nvSpPr>
        <p:spPr>
          <a:xfrm>
            <a:off x="5318759" y="7206996"/>
            <a:ext cx="12700" cy="6350"/>
          </a:xfrm>
          <a:custGeom>
            <a:avLst/>
            <a:gdLst/>
            <a:ahLst/>
            <a:cxnLst/>
            <a:rect l="l" t="t" r="r" b="b"/>
            <a:pathLst>
              <a:path w="12700" h="6350">
                <a:moveTo>
                  <a:pt x="6096" y="6096"/>
                </a:moveTo>
                <a:lnTo>
                  <a:pt x="4572" y="4572"/>
                </a:lnTo>
                <a:lnTo>
                  <a:pt x="3048" y="1524"/>
                </a:lnTo>
                <a:lnTo>
                  <a:pt x="0" y="0"/>
                </a:lnTo>
                <a:lnTo>
                  <a:pt x="12192" y="0"/>
                </a:lnTo>
                <a:lnTo>
                  <a:pt x="12192" y="3048"/>
                </a:lnTo>
                <a:lnTo>
                  <a:pt x="10668" y="4572"/>
                </a:lnTo>
                <a:lnTo>
                  <a:pt x="7620" y="4572"/>
                </a:lnTo>
                <a:lnTo>
                  <a:pt x="6096" y="6096"/>
                </a:lnTo>
                <a:close/>
              </a:path>
            </a:pathLst>
          </a:custGeom>
          <a:solidFill>
            <a:srgbClr val="66626E"/>
          </a:solidFill>
        </p:spPr>
        <p:txBody>
          <a:bodyPr wrap="square" lIns="0" tIns="0" rIns="0" bIns="0" rtlCol="0"/>
          <a:lstStyle/>
          <a:p>
            <a:endParaRPr/>
          </a:p>
        </p:txBody>
      </p:sp>
      <p:pic>
        <p:nvPicPr>
          <p:cNvPr id="270" name="bg object 270"/>
          <p:cNvPicPr/>
          <p:nvPr/>
        </p:nvPicPr>
        <p:blipFill>
          <a:blip r:embed="rId233" cstate="print"/>
          <a:stretch>
            <a:fillRect/>
          </a:stretch>
        </p:blipFill>
        <p:spPr>
          <a:xfrm>
            <a:off x="4634484" y="6388607"/>
            <a:ext cx="15240" cy="12192"/>
          </a:xfrm>
          <a:prstGeom prst="rect">
            <a:avLst/>
          </a:prstGeom>
        </p:spPr>
      </p:pic>
      <p:pic>
        <p:nvPicPr>
          <p:cNvPr id="271" name="bg object 271"/>
          <p:cNvPicPr/>
          <p:nvPr/>
        </p:nvPicPr>
        <p:blipFill>
          <a:blip r:embed="rId234" cstate="print"/>
          <a:stretch>
            <a:fillRect/>
          </a:stretch>
        </p:blipFill>
        <p:spPr>
          <a:xfrm>
            <a:off x="5081015" y="6280403"/>
            <a:ext cx="15239" cy="10667"/>
          </a:xfrm>
          <a:prstGeom prst="rect">
            <a:avLst/>
          </a:prstGeom>
        </p:spPr>
      </p:pic>
      <p:sp>
        <p:nvSpPr>
          <p:cNvPr id="272" name="bg object 272"/>
          <p:cNvSpPr/>
          <p:nvPr/>
        </p:nvSpPr>
        <p:spPr>
          <a:xfrm>
            <a:off x="4742688" y="7075932"/>
            <a:ext cx="12700" cy="9525"/>
          </a:xfrm>
          <a:custGeom>
            <a:avLst/>
            <a:gdLst/>
            <a:ahLst/>
            <a:cxnLst/>
            <a:rect l="l" t="t" r="r" b="b"/>
            <a:pathLst>
              <a:path w="12700" h="9525">
                <a:moveTo>
                  <a:pt x="9144" y="9144"/>
                </a:moveTo>
                <a:lnTo>
                  <a:pt x="6096" y="7620"/>
                </a:lnTo>
                <a:lnTo>
                  <a:pt x="3048" y="4572"/>
                </a:lnTo>
                <a:lnTo>
                  <a:pt x="0" y="3048"/>
                </a:lnTo>
                <a:lnTo>
                  <a:pt x="1524" y="0"/>
                </a:lnTo>
                <a:lnTo>
                  <a:pt x="6096" y="3048"/>
                </a:lnTo>
                <a:lnTo>
                  <a:pt x="12192" y="6096"/>
                </a:lnTo>
                <a:lnTo>
                  <a:pt x="12192" y="7620"/>
                </a:lnTo>
                <a:lnTo>
                  <a:pt x="10668" y="7620"/>
                </a:lnTo>
                <a:lnTo>
                  <a:pt x="9144" y="9144"/>
                </a:lnTo>
                <a:close/>
              </a:path>
            </a:pathLst>
          </a:custGeom>
          <a:solidFill>
            <a:srgbClr val="66626E"/>
          </a:solidFill>
        </p:spPr>
        <p:txBody>
          <a:bodyPr wrap="square" lIns="0" tIns="0" rIns="0" bIns="0" rtlCol="0"/>
          <a:lstStyle/>
          <a:p>
            <a:endParaRPr/>
          </a:p>
        </p:txBody>
      </p:sp>
      <p:pic>
        <p:nvPicPr>
          <p:cNvPr id="273" name="bg object 273"/>
          <p:cNvPicPr/>
          <p:nvPr/>
        </p:nvPicPr>
        <p:blipFill>
          <a:blip r:embed="rId235" cstate="print"/>
          <a:stretch>
            <a:fillRect/>
          </a:stretch>
        </p:blipFill>
        <p:spPr>
          <a:xfrm>
            <a:off x="5186171" y="6193535"/>
            <a:ext cx="13716" cy="12192"/>
          </a:xfrm>
          <a:prstGeom prst="rect">
            <a:avLst/>
          </a:prstGeom>
        </p:spPr>
      </p:pic>
      <p:pic>
        <p:nvPicPr>
          <p:cNvPr id="274" name="bg object 274"/>
          <p:cNvPicPr/>
          <p:nvPr/>
        </p:nvPicPr>
        <p:blipFill>
          <a:blip r:embed="rId236" cstate="print"/>
          <a:stretch>
            <a:fillRect/>
          </a:stretch>
        </p:blipFill>
        <p:spPr>
          <a:xfrm>
            <a:off x="4725923" y="6580632"/>
            <a:ext cx="16763" cy="9144"/>
          </a:xfrm>
          <a:prstGeom prst="rect">
            <a:avLst/>
          </a:prstGeom>
        </p:spPr>
      </p:pic>
      <p:sp>
        <p:nvSpPr>
          <p:cNvPr id="275" name="bg object 275"/>
          <p:cNvSpPr/>
          <p:nvPr/>
        </p:nvSpPr>
        <p:spPr>
          <a:xfrm>
            <a:off x="4805171" y="7054595"/>
            <a:ext cx="17145" cy="10795"/>
          </a:xfrm>
          <a:custGeom>
            <a:avLst/>
            <a:gdLst/>
            <a:ahLst/>
            <a:cxnLst/>
            <a:rect l="l" t="t" r="r" b="b"/>
            <a:pathLst>
              <a:path w="17145" h="10795">
                <a:moveTo>
                  <a:pt x="16763" y="10668"/>
                </a:moveTo>
                <a:lnTo>
                  <a:pt x="10667" y="6096"/>
                </a:lnTo>
                <a:lnTo>
                  <a:pt x="6095" y="4572"/>
                </a:lnTo>
                <a:lnTo>
                  <a:pt x="0" y="0"/>
                </a:lnTo>
                <a:lnTo>
                  <a:pt x="13715" y="0"/>
                </a:lnTo>
                <a:lnTo>
                  <a:pt x="16763" y="3048"/>
                </a:lnTo>
                <a:lnTo>
                  <a:pt x="16763" y="10668"/>
                </a:lnTo>
                <a:close/>
              </a:path>
            </a:pathLst>
          </a:custGeom>
          <a:solidFill>
            <a:srgbClr val="66626E"/>
          </a:solidFill>
        </p:spPr>
        <p:txBody>
          <a:bodyPr wrap="square" lIns="0" tIns="0" rIns="0" bIns="0" rtlCol="0"/>
          <a:lstStyle/>
          <a:p>
            <a:endParaRPr/>
          </a:p>
        </p:txBody>
      </p:sp>
      <p:sp>
        <p:nvSpPr>
          <p:cNvPr id="276" name="bg object 276"/>
          <p:cNvSpPr/>
          <p:nvPr/>
        </p:nvSpPr>
        <p:spPr>
          <a:xfrm>
            <a:off x="4518660" y="7046976"/>
            <a:ext cx="13970" cy="9525"/>
          </a:xfrm>
          <a:custGeom>
            <a:avLst/>
            <a:gdLst/>
            <a:ahLst/>
            <a:cxnLst/>
            <a:rect l="l" t="t" r="r" b="b"/>
            <a:pathLst>
              <a:path w="13970" h="9525">
                <a:moveTo>
                  <a:pt x="13716" y="9143"/>
                </a:moveTo>
                <a:lnTo>
                  <a:pt x="1524" y="9143"/>
                </a:lnTo>
                <a:lnTo>
                  <a:pt x="0" y="0"/>
                </a:lnTo>
                <a:lnTo>
                  <a:pt x="9143" y="4571"/>
                </a:lnTo>
                <a:lnTo>
                  <a:pt x="13716" y="9143"/>
                </a:lnTo>
                <a:close/>
              </a:path>
            </a:pathLst>
          </a:custGeom>
          <a:solidFill>
            <a:srgbClr val="66626E"/>
          </a:solidFill>
        </p:spPr>
        <p:txBody>
          <a:bodyPr wrap="square" lIns="0" tIns="0" rIns="0" bIns="0" rtlCol="0"/>
          <a:lstStyle/>
          <a:p>
            <a:endParaRPr/>
          </a:p>
        </p:txBody>
      </p:sp>
      <p:sp>
        <p:nvSpPr>
          <p:cNvPr id="277" name="bg object 277"/>
          <p:cNvSpPr/>
          <p:nvPr/>
        </p:nvSpPr>
        <p:spPr>
          <a:xfrm>
            <a:off x="5225796" y="7039356"/>
            <a:ext cx="15240" cy="9525"/>
          </a:xfrm>
          <a:custGeom>
            <a:avLst/>
            <a:gdLst/>
            <a:ahLst/>
            <a:cxnLst/>
            <a:rect l="l" t="t" r="r" b="b"/>
            <a:pathLst>
              <a:path w="15239" h="9525">
                <a:moveTo>
                  <a:pt x="10667" y="9144"/>
                </a:moveTo>
                <a:lnTo>
                  <a:pt x="7619" y="6096"/>
                </a:lnTo>
                <a:lnTo>
                  <a:pt x="4571" y="4572"/>
                </a:lnTo>
                <a:lnTo>
                  <a:pt x="0" y="3048"/>
                </a:lnTo>
                <a:lnTo>
                  <a:pt x="3047" y="0"/>
                </a:lnTo>
                <a:lnTo>
                  <a:pt x="7619" y="1524"/>
                </a:lnTo>
                <a:lnTo>
                  <a:pt x="10667" y="3048"/>
                </a:lnTo>
                <a:lnTo>
                  <a:pt x="15239" y="4572"/>
                </a:lnTo>
                <a:lnTo>
                  <a:pt x="10667" y="9144"/>
                </a:lnTo>
                <a:close/>
              </a:path>
            </a:pathLst>
          </a:custGeom>
          <a:solidFill>
            <a:srgbClr val="66626E"/>
          </a:solidFill>
        </p:spPr>
        <p:txBody>
          <a:bodyPr wrap="square" lIns="0" tIns="0" rIns="0" bIns="0" rtlCol="0"/>
          <a:lstStyle/>
          <a:p>
            <a:endParaRPr/>
          </a:p>
        </p:txBody>
      </p:sp>
      <p:pic>
        <p:nvPicPr>
          <p:cNvPr id="278" name="bg object 278"/>
          <p:cNvPicPr/>
          <p:nvPr/>
        </p:nvPicPr>
        <p:blipFill>
          <a:blip r:embed="rId237" cstate="print"/>
          <a:stretch>
            <a:fillRect/>
          </a:stretch>
        </p:blipFill>
        <p:spPr>
          <a:xfrm>
            <a:off x="5134355" y="6999732"/>
            <a:ext cx="10667" cy="6096"/>
          </a:xfrm>
          <a:prstGeom prst="rect">
            <a:avLst/>
          </a:prstGeom>
        </p:spPr>
      </p:pic>
      <p:pic>
        <p:nvPicPr>
          <p:cNvPr id="279" name="bg object 279"/>
          <p:cNvPicPr/>
          <p:nvPr/>
        </p:nvPicPr>
        <p:blipFill>
          <a:blip r:embed="rId238" cstate="print"/>
          <a:stretch>
            <a:fillRect/>
          </a:stretch>
        </p:blipFill>
        <p:spPr>
          <a:xfrm>
            <a:off x="4660391" y="6851904"/>
            <a:ext cx="12191" cy="7619"/>
          </a:xfrm>
          <a:prstGeom prst="rect">
            <a:avLst/>
          </a:prstGeom>
        </p:spPr>
      </p:pic>
      <p:pic>
        <p:nvPicPr>
          <p:cNvPr id="280" name="bg object 280"/>
          <p:cNvPicPr/>
          <p:nvPr/>
        </p:nvPicPr>
        <p:blipFill>
          <a:blip r:embed="rId239" cstate="print"/>
          <a:stretch>
            <a:fillRect/>
          </a:stretch>
        </p:blipFill>
        <p:spPr>
          <a:xfrm>
            <a:off x="5352288" y="6614160"/>
            <a:ext cx="13716" cy="7619"/>
          </a:xfrm>
          <a:prstGeom prst="rect">
            <a:avLst/>
          </a:prstGeom>
        </p:spPr>
      </p:pic>
      <p:sp>
        <p:nvSpPr>
          <p:cNvPr id="281" name="bg object 281"/>
          <p:cNvSpPr/>
          <p:nvPr/>
        </p:nvSpPr>
        <p:spPr>
          <a:xfrm>
            <a:off x="4986527" y="7554468"/>
            <a:ext cx="13970" cy="6350"/>
          </a:xfrm>
          <a:custGeom>
            <a:avLst/>
            <a:gdLst/>
            <a:ahLst/>
            <a:cxnLst/>
            <a:rect l="l" t="t" r="r" b="b"/>
            <a:pathLst>
              <a:path w="13970" h="6350">
                <a:moveTo>
                  <a:pt x="12191" y="6096"/>
                </a:moveTo>
                <a:lnTo>
                  <a:pt x="6095" y="6096"/>
                </a:lnTo>
                <a:lnTo>
                  <a:pt x="3047" y="4572"/>
                </a:lnTo>
                <a:lnTo>
                  <a:pt x="1523" y="3048"/>
                </a:lnTo>
                <a:lnTo>
                  <a:pt x="0" y="3048"/>
                </a:lnTo>
                <a:lnTo>
                  <a:pt x="0" y="1524"/>
                </a:lnTo>
                <a:lnTo>
                  <a:pt x="1523" y="0"/>
                </a:lnTo>
                <a:lnTo>
                  <a:pt x="3047" y="0"/>
                </a:lnTo>
                <a:lnTo>
                  <a:pt x="9143" y="3048"/>
                </a:lnTo>
                <a:lnTo>
                  <a:pt x="13715" y="4572"/>
                </a:lnTo>
                <a:lnTo>
                  <a:pt x="12191" y="6096"/>
                </a:lnTo>
                <a:close/>
              </a:path>
            </a:pathLst>
          </a:custGeom>
          <a:solidFill>
            <a:srgbClr val="66626E"/>
          </a:solidFill>
        </p:spPr>
        <p:txBody>
          <a:bodyPr wrap="square" lIns="0" tIns="0" rIns="0" bIns="0" rtlCol="0"/>
          <a:lstStyle/>
          <a:p>
            <a:endParaRPr/>
          </a:p>
        </p:txBody>
      </p:sp>
      <p:sp>
        <p:nvSpPr>
          <p:cNvPr id="282" name="bg object 282"/>
          <p:cNvSpPr/>
          <p:nvPr/>
        </p:nvSpPr>
        <p:spPr>
          <a:xfrm>
            <a:off x="4337303" y="7475219"/>
            <a:ext cx="9525" cy="6350"/>
          </a:xfrm>
          <a:custGeom>
            <a:avLst/>
            <a:gdLst/>
            <a:ahLst/>
            <a:cxnLst/>
            <a:rect l="l" t="t" r="r" b="b"/>
            <a:pathLst>
              <a:path w="9525" h="6350">
                <a:moveTo>
                  <a:pt x="6096" y="6096"/>
                </a:moveTo>
                <a:lnTo>
                  <a:pt x="4572" y="6096"/>
                </a:lnTo>
                <a:lnTo>
                  <a:pt x="1524" y="4572"/>
                </a:lnTo>
                <a:lnTo>
                  <a:pt x="1524" y="3048"/>
                </a:lnTo>
                <a:lnTo>
                  <a:pt x="0" y="0"/>
                </a:lnTo>
                <a:lnTo>
                  <a:pt x="4572" y="0"/>
                </a:lnTo>
                <a:lnTo>
                  <a:pt x="6096" y="1524"/>
                </a:lnTo>
                <a:lnTo>
                  <a:pt x="7620" y="1524"/>
                </a:lnTo>
                <a:lnTo>
                  <a:pt x="9144" y="3048"/>
                </a:lnTo>
                <a:lnTo>
                  <a:pt x="9144" y="4572"/>
                </a:lnTo>
                <a:lnTo>
                  <a:pt x="7620" y="4572"/>
                </a:lnTo>
                <a:lnTo>
                  <a:pt x="6096" y="6096"/>
                </a:lnTo>
                <a:close/>
              </a:path>
            </a:pathLst>
          </a:custGeom>
          <a:solidFill>
            <a:srgbClr val="66626E"/>
          </a:solidFill>
        </p:spPr>
        <p:txBody>
          <a:bodyPr wrap="square" lIns="0" tIns="0" rIns="0" bIns="0" rtlCol="0"/>
          <a:lstStyle/>
          <a:p>
            <a:endParaRPr/>
          </a:p>
        </p:txBody>
      </p:sp>
      <p:sp>
        <p:nvSpPr>
          <p:cNvPr id="283" name="bg object 283"/>
          <p:cNvSpPr/>
          <p:nvPr/>
        </p:nvSpPr>
        <p:spPr>
          <a:xfrm>
            <a:off x="4469892" y="7228332"/>
            <a:ext cx="10795" cy="6350"/>
          </a:xfrm>
          <a:custGeom>
            <a:avLst/>
            <a:gdLst/>
            <a:ahLst/>
            <a:cxnLst/>
            <a:rect l="l" t="t" r="r" b="b"/>
            <a:pathLst>
              <a:path w="10795" h="6350">
                <a:moveTo>
                  <a:pt x="6096" y="6096"/>
                </a:moveTo>
                <a:lnTo>
                  <a:pt x="3048" y="4572"/>
                </a:lnTo>
                <a:lnTo>
                  <a:pt x="1524" y="4572"/>
                </a:lnTo>
                <a:lnTo>
                  <a:pt x="0" y="3048"/>
                </a:lnTo>
                <a:lnTo>
                  <a:pt x="3048" y="0"/>
                </a:lnTo>
                <a:lnTo>
                  <a:pt x="6096" y="0"/>
                </a:lnTo>
                <a:lnTo>
                  <a:pt x="7620" y="1524"/>
                </a:lnTo>
                <a:lnTo>
                  <a:pt x="10668" y="3048"/>
                </a:lnTo>
                <a:lnTo>
                  <a:pt x="9144" y="4572"/>
                </a:lnTo>
                <a:lnTo>
                  <a:pt x="7620" y="4572"/>
                </a:lnTo>
                <a:lnTo>
                  <a:pt x="6096" y="6096"/>
                </a:lnTo>
                <a:close/>
              </a:path>
            </a:pathLst>
          </a:custGeom>
          <a:solidFill>
            <a:srgbClr val="66626E"/>
          </a:solidFill>
        </p:spPr>
        <p:txBody>
          <a:bodyPr wrap="square" lIns="0" tIns="0" rIns="0" bIns="0" rtlCol="0"/>
          <a:lstStyle/>
          <a:p>
            <a:endParaRPr/>
          </a:p>
        </p:txBody>
      </p:sp>
      <p:sp>
        <p:nvSpPr>
          <p:cNvPr id="284" name="bg object 284"/>
          <p:cNvSpPr/>
          <p:nvPr/>
        </p:nvSpPr>
        <p:spPr>
          <a:xfrm>
            <a:off x="5332476" y="7097268"/>
            <a:ext cx="13970" cy="9525"/>
          </a:xfrm>
          <a:custGeom>
            <a:avLst/>
            <a:gdLst/>
            <a:ahLst/>
            <a:cxnLst/>
            <a:rect l="l" t="t" r="r" b="b"/>
            <a:pathLst>
              <a:path w="13970" h="9525">
                <a:moveTo>
                  <a:pt x="10667" y="9144"/>
                </a:moveTo>
                <a:lnTo>
                  <a:pt x="7619" y="7620"/>
                </a:lnTo>
                <a:lnTo>
                  <a:pt x="3047" y="6096"/>
                </a:lnTo>
                <a:lnTo>
                  <a:pt x="0" y="3048"/>
                </a:lnTo>
                <a:lnTo>
                  <a:pt x="1523" y="1524"/>
                </a:lnTo>
                <a:lnTo>
                  <a:pt x="3047" y="1524"/>
                </a:lnTo>
                <a:lnTo>
                  <a:pt x="4571" y="0"/>
                </a:lnTo>
                <a:lnTo>
                  <a:pt x="7619" y="1524"/>
                </a:lnTo>
                <a:lnTo>
                  <a:pt x="10667" y="4572"/>
                </a:lnTo>
                <a:lnTo>
                  <a:pt x="13715" y="6096"/>
                </a:lnTo>
                <a:lnTo>
                  <a:pt x="10667" y="9144"/>
                </a:lnTo>
                <a:close/>
              </a:path>
            </a:pathLst>
          </a:custGeom>
          <a:solidFill>
            <a:srgbClr val="66626E"/>
          </a:solidFill>
        </p:spPr>
        <p:txBody>
          <a:bodyPr wrap="square" lIns="0" tIns="0" rIns="0" bIns="0" rtlCol="0"/>
          <a:lstStyle/>
          <a:p>
            <a:endParaRPr/>
          </a:p>
        </p:txBody>
      </p:sp>
      <p:sp>
        <p:nvSpPr>
          <p:cNvPr id="285" name="bg object 285"/>
          <p:cNvSpPr/>
          <p:nvPr/>
        </p:nvSpPr>
        <p:spPr>
          <a:xfrm>
            <a:off x="4972811" y="6922007"/>
            <a:ext cx="13970" cy="7620"/>
          </a:xfrm>
          <a:custGeom>
            <a:avLst/>
            <a:gdLst/>
            <a:ahLst/>
            <a:cxnLst/>
            <a:rect l="l" t="t" r="r" b="b"/>
            <a:pathLst>
              <a:path w="13970" h="7620">
                <a:moveTo>
                  <a:pt x="6095" y="0"/>
                </a:moveTo>
                <a:lnTo>
                  <a:pt x="1523" y="0"/>
                </a:lnTo>
                <a:lnTo>
                  <a:pt x="0" y="1524"/>
                </a:lnTo>
                <a:lnTo>
                  <a:pt x="3048" y="3048"/>
                </a:lnTo>
                <a:lnTo>
                  <a:pt x="4572" y="4572"/>
                </a:lnTo>
                <a:lnTo>
                  <a:pt x="7619" y="6096"/>
                </a:lnTo>
                <a:lnTo>
                  <a:pt x="12191" y="7620"/>
                </a:lnTo>
                <a:lnTo>
                  <a:pt x="12191" y="6096"/>
                </a:lnTo>
                <a:lnTo>
                  <a:pt x="13715" y="4572"/>
                </a:lnTo>
                <a:lnTo>
                  <a:pt x="12191" y="3048"/>
                </a:lnTo>
                <a:lnTo>
                  <a:pt x="6095" y="0"/>
                </a:lnTo>
                <a:close/>
              </a:path>
            </a:pathLst>
          </a:custGeom>
          <a:solidFill>
            <a:srgbClr val="66606D"/>
          </a:solidFill>
        </p:spPr>
        <p:txBody>
          <a:bodyPr wrap="square" lIns="0" tIns="0" rIns="0" bIns="0" rtlCol="0"/>
          <a:lstStyle/>
          <a:p>
            <a:endParaRPr/>
          </a:p>
        </p:txBody>
      </p:sp>
      <p:pic>
        <p:nvPicPr>
          <p:cNvPr id="286" name="bg object 286"/>
          <p:cNvPicPr/>
          <p:nvPr/>
        </p:nvPicPr>
        <p:blipFill>
          <a:blip r:embed="rId240" cstate="print"/>
          <a:stretch>
            <a:fillRect/>
          </a:stretch>
        </p:blipFill>
        <p:spPr>
          <a:xfrm>
            <a:off x="4546091" y="6239255"/>
            <a:ext cx="15240" cy="10667"/>
          </a:xfrm>
          <a:prstGeom prst="rect">
            <a:avLst/>
          </a:prstGeom>
        </p:spPr>
      </p:pic>
      <p:pic>
        <p:nvPicPr>
          <p:cNvPr id="287" name="bg object 287"/>
          <p:cNvPicPr/>
          <p:nvPr/>
        </p:nvPicPr>
        <p:blipFill>
          <a:blip r:embed="rId241" cstate="print"/>
          <a:stretch>
            <a:fillRect/>
          </a:stretch>
        </p:blipFill>
        <p:spPr>
          <a:xfrm>
            <a:off x="5003292" y="6478523"/>
            <a:ext cx="9143" cy="9144"/>
          </a:xfrm>
          <a:prstGeom prst="rect">
            <a:avLst/>
          </a:prstGeom>
        </p:spPr>
      </p:pic>
      <p:pic>
        <p:nvPicPr>
          <p:cNvPr id="288" name="bg object 288"/>
          <p:cNvPicPr/>
          <p:nvPr/>
        </p:nvPicPr>
        <p:blipFill>
          <a:blip r:embed="rId242" cstate="print"/>
          <a:stretch>
            <a:fillRect/>
          </a:stretch>
        </p:blipFill>
        <p:spPr>
          <a:xfrm>
            <a:off x="2875788" y="5654039"/>
            <a:ext cx="44195" cy="32004"/>
          </a:xfrm>
          <a:prstGeom prst="rect">
            <a:avLst/>
          </a:prstGeom>
        </p:spPr>
      </p:pic>
      <p:pic>
        <p:nvPicPr>
          <p:cNvPr id="289" name="bg object 289"/>
          <p:cNvPicPr/>
          <p:nvPr/>
        </p:nvPicPr>
        <p:blipFill>
          <a:blip r:embed="rId243" cstate="print"/>
          <a:stretch>
            <a:fillRect/>
          </a:stretch>
        </p:blipFill>
        <p:spPr>
          <a:xfrm>
            <a:off x="2051304" y="4021835"/>
            <a:ext cx="32003" cy="28956"/>
          </a:xfrm>
          <a:prstGeom prst="rect">
            <a:avLst/>
          </a:prstGeom>
        </p:spPr>
      </p:pic>
      <p:pic>
        <p:nvPicPr>
          <p:cNvPr id="290" name="bg object 290"/>
          <p:cNvPicPr/>
          <p:nvPr/>
        </p:nvPicPr>
        <p:blipFill>
          <a:blip r:embed="rId244" cstate="print"/>
          <a:stretch>
            <a:fillRect/>
          </a:stretch>
        </p:blipFill>
        <p:spPr>
          <a:xfrm>
            <a:off x="3837432" y="5935980"/>
            <a:ext cx="36575" cy="21335"/>
          </a:xfrm>
          <a:prstGeom prst="rect">
            <a:avLst/>
          </a:prstGeom>
        </p:spPr>
      </p:pic>
      <p:pic>
        <p:nvPicPr>
          <p:cNvPr id="291" name="bg object 291"/>
          <p:cNvPicPr/>
          <p:nvPr/>
        </p:nvPicPr>
        <p:blipFill>
          <a:blip r:embed="rId245" cstate="print"/>
          <a:stretch>
            <a:fillRect/>
          </a:stretch>
        </p:blipFill>
        <p:spPr>
          <a:xfrm>
            <a:off x="2564892" y="3799332"/>
            <a:ext cx="19811" cy="24383"/>
          </a:xfrm>
          <a:prstGeom prst="rect">
            <a:avLst/>
          </a:prstGeom>
        </p:spPr>
      </p:pic>
      <p:pic>
        <p:nvPicPr>
          <p:cNvPr id="292" name="bg object 292"/>
          <p:cNvPicPr/>
          <p:nvPr/>
        </p:nvPicPr>
        <p:blipFill>
          <a:blip r:embed="rId246" cstate="print"/>
          <a:stretch>
            <a:fillRect/>
          </a:stretch>
        </p:blipFill>
        <p:spPr>
          <a:xfrm>
            <a:off x="1725167" y="4325111"/>
            <a:ext cx="24383" cy="25908"/>
          </a:xfrm>
          <a:prstGeom prst="rect">
            <a:avLst/>
          </a:prstGeom>
        </p:spPr>
      </p:pic>
      <p:pic>
        <p:nvPicPr>
          <p:cNvPr id="293" name="bg object 293"/>
          <p:cNvPicPr/>
          <p:nvPr/>
        </p:nvPicPr>
        <p:blipFill>
          <a:blip r:embed="rId247" cstate="print"/>
          <a:stretch>
            <a:fillRect/>
          </a:stretch>
        </p:blipFill>
        <p:spPr>
          <a:xfrm>
            <a:off x="3741420" y="7078980"/>
            <a:ext cx="70104" cy="38099"/>
          </a:xfrm>
          <a:prstGeom prst="rect">
            <a:avLst/>
          </a:prstGeom>
        </p:spPr>
      </p:pic>
      <p:sp>
        <p:nvSpPr>
          <p:cNvPr id="294" name="bg object 294"/>
          <p:cNvSpPr/>
          <p:nvPr/>
        </p:nvSpPr>
        <p:spPr>
          <a:xfrm>
            <a:off x="4052315" y="7476744"/>
            <a:ext cx="13970" cy="35560"/>
          </a:xfrm>
          <a:custGeom>
            <a:avLst/>
            <a:gdLst/>
            <a:ahLst/>
            <a:cxnLst/>
            <a:rect l="l" t="t" r="r" b="b"/>
            <a:pathLst>
              <a:path w="13970" h="35559">
                <a:moveTo>
                  <a:pt x="13716" y="35051"/>
                </a:moveTo>
                <a:lnTo>
                  <a:pt x="4952" y="30003"/>
                </a:lnTo>
                <a:lnTo>
                  <a:pt x="761" y="24383"/>
                </a:lnTo>
                <a:lnTo>
                  <a:pt x="0" y="15335"/>
                </a:lnTo>
                <a:lnTo>
                  <a:pt x="1524" y="0"/>
                </a:lnTo>
                <a:lnTo>
                  <a:pt x="9858" y="7405"/>
                </a:lnTo>
                <a:lnTo>
                  <a:pt x="13335" y="15811"/>
                </a:lnTo>
                <a:lnTo>
                  <a:pt x="13954" y="25074"/>
                </a:lnTo>
                <a:lnTo>
                  <a:pt x="13716" y="35051"/>
                </a:lnTo>
                <a:close/>
              </a:path>
            </a:pathLst>
          </a:custGeom>
          <a:solidFill>
            <a:srgbClr val="66626E"/>
          </a:solidFill>
        </p:spPr>
        <p:txBody>
          <a:bodyPr wrap="square" lIns="0" tIns="0" rIns="0" bIns="0" rtlCol="0"/>
          <a:lstStyle/>
          <a:p>
            <a:endParaRPr/>
          </a:p>
        </p:txBody>
      </p:sp>
      <p:pic>
        <p:nvPicPr>
          <p:cNvPr id="295" name="bg object 295"/>
          <p:cNvPicPr/>
          <p:nvPr/>
        </p:nvPicPr>
        <p:blipFill>
          <a:blip r:embed="rId248" cstate="print"/>
          <a:stretch>
            <a:fillRect/>
          </a:stretch>
        </p:blipFill>
        <p:spPr>
          <a:xfrm>
            <a:off x="3479291" y="4671059"/>
            <a:ext cx="19811" cy="21335"/>
          </a:xfrm>
          <a:prstGeom prst="rect">
            <a:avLst/>
          </a:prstGeom>
        </p:spPr>
      </p:pic>
      <p:pic>
        <p:nvPicPr>
          <p:cNvPr id="296" name="bg object 296"/>
          <p:cNvPicPr/>
          <p:nvPr/>
        </p:nvPicPr>
        <p:blipFill>
          <a:blip r:embed="rId249" cstate="print"/>
          <a:stretch>
            <a:fillRect/>
          </a:stretch>
        </p:blipFill>
        <p:spPr>
          <a:xfrm>
            <a:off x="2860548" y="4443984"/>
            <a:ext cx="19811" cy="19812"/>
          </a:xfrm>
          <a:prstGeom prst="rect">
            <a:avLst/>
          </a:prstGeom>
        </p:spPr>
      </p:pic>
      <p:pic>
        <p:nvPicPr>
          <p:cNvPr id="297" name="bg object 297"/>
          <p:cNvPicPr/>
          <p:nvPr/>
        </p:nvPicPr>
        <p:blipFill>
          <a:blip r:embed="rId250" cstate="print"/>
          <a:stretch>
            <a:fillRect/>
          </a:stretch>
        </p:blipFill>
        <p:spPr>
          <a:xfrm>
            <a:off x="1994916" y="7379207"/>
            <a:ext cx="16763" cy="15240"/>
          </a:xfrm>
          <a:prstGeom prst="rect">
            <a:avLst/>
          </a:prstGeom>
        </p:spPr>
      </p:pic>
      <p:pic>
        <p:nvPicPr>
          <p:cNvPr id="298" name="bg object 298"/>
          <p:cNvPicPr/>
          <p:nvPr/>
        </p:nvPicPr>
        <p:blipFill>
          <a:blip r:embed="rId251" cstate="print"/>
          <a:stretch>
            <a:fillRect/>
          </a:stretch>
        </p:blipFill>
        <p:spPr>
          <a:xfrm>
            <a:off x="2420111" y="6240780"/>
            <a:ext cx="24383" cy="13716"/>
          </a:xfrm>
          <a:prstGeom prst="rect">
            <a:avLst/>
          </a:prstGeom>
        </p:spPr>
      </p:pic>
      <p:sp>
        <p:nvSpPr>
          <p:cNvPr id="299" name="bg object 299"/>
          <p:cNvSpPr/>
          <p:nvPr/>
        </p:nvSpPr>
        <p:spPr>
          <a:xfrm>
            <a:off x="3805428" y="7548371"/>
            <a:ext cx="21590" cy="12700"/>
          </a:xfrm>
          <a:custGeom>
            <a:avLst/>
            <a:gdLst/>
            <a:ahLst/>
            <a:cxnLst/>
            <a:rect l="l" t="t" r="r" b="b"/>
            <a:pathLst>
              <a:path w="21589" h="12700">
                <a:moveTo>
                  <a:pt x="10667" y="12192"/>
                </a:moveTo>
                <a:lnTo>
                  <a:pt x="1523" y="12192"/>
                </a:lnTo>
                <a:lnTo>
                  <a:pt x="1523" y="7620"/>
                </a:lnTo>
                <a:lnTo>
                  <a:pt x="0" y="4572"/>
                </a:lnTo>
                <a:lnTo>
                  <a:pt x="1523" y="3048"/>
                </a:lnTo>
                <a:lnTo>
                  <a:pt x="7619" y="0"/>
                </a:lnTo>
                <a:lnTo>
                  <a:pt x="13715" y="0"/>
                </a:lnTo>
                <a:lnTo>
                  <a:pt x="18287" y="1524"/>
                </a:lnTo>
                <a:lnTo>
                  <a:pt x="21335" y="4572"/>
                </a:lnTo>
                <a:lnTo>
                  <a:pt x="18287" y="7620"/>
                </a:lnTo>
                <a:lnTo>
                  <a:pt x="13715" y="9144"/>
                </a:lnTo>
                <a:lnTo>
                  <a:pt x="10667" y="12192"/>
                </a:lnTo>
                <a:close/>
              </a:path>
            </a:pathLst>
          </a:custGeom>
          <a:solidFill>
            <a:srgbClr val="66626E"/>
          </a:solidFill>
        </p:spPr>
        <p:txBody>
          <a:bodyPr wrap="square" lIns="0" tIns="0" rIns="0" bIns="0" rtlCol="0"/>
          <a:lstStyle/>
          <a:p>
            <a:endParaRPr/>
          </a:p>
        </p:txBody>
      </p:sp>
      <p:pic>
        <p:nvPicPr>
          <p:cNvPr id="300" name="bg object 300"/>
          <p:cNvPicPr/>
          <p:nvPr/>
        </p:nvPicPr>
        <p:blipFill>
          <a:blip r:embed="rId252" cstate="print"/>
          <a:stretch>
            <a:fillRect/>
          </a:stretch>
        </p:blipFill>
        <p:spPr>
          <a:xfrm>
            <a:off x="2628900" y="4677155"/>
            <a:ext cx="18288" cy="19811"/>
          </a:xfrm>
          <a:prstGeom prst="rect">
            <a:avLst/>
          </a:prstGeom>
        </p:spPr>
      </p:pic>
      <p:pic>
        <p:nvPicPr>
          <p:cNvPr id="301" name="bg object 301"/>
          <p:cNvPicPr/>
          <p:nvPr/>
        </p:nvPicPr>
        <p:blipFill>
          <a:blip r:embed="rId253" cstate="print"/>
          <a:stretch>
            <a:fillRect/>
          </a:stretch>
        </p:blipFill>
        <p:spPr>
          <a:xfrm>
            <a:off x="1804416" y="4532376"/>
            <a:ext cx="16763" cy="16764"/>
          </a:xfrm>
          <a:prstGeom prst="rect">
            <a:avLst/>
          </a:prstGeom>
        </p:spPr>
      </p:pic>
      <p:pic>
        <p:nvPicPr>
          <p:cNvPr id="302" name="bg object 302"/>
          <p:cNvPicPr/>
          <p:nvPr/>
        </p:nvPicPr>
        <p:blipFill>
          <a:blip r:embed="rId254" cstate="print"/>
          <a:stretch>
            <a:fillRect/>
          </a:stretch>
        </p:blipFill>
        <p:spPr>
          <a:xfrm>
            <a:off x="3895344" y="6211823"/>
            <a:ext cx="15239" cy="12192"/>
          </a:xfrm>
          <a:prstGeom prst="rect">
            <a:avLst/>
          </a:prstGeom>
        </p:spPr>
      </p:pic>
      <p:pic>
        <p:nvPicPr>
          <p:cNvPr id="303" name="bg object 303"/>
          <p:cNvPicPr/>
          <p:nvPr/>
        </p:nvPicPr>
        <p:blipFill>
          <a:blip r:embed="rId255" cstate="print"/>
          <a:stretch>
            <a:fillRect/>
          </a:stretch>
        </p:blipFill>
        <p:spPr>
          <a:xfrm>
            <a:off x="3843527" y="6620255"/>
            <a:ext cx="16763" cy="10667"/>
          </a:xfrm>
          <a:prstGeom prst="rect">
            <a:avLst/>
          </a:prstGeom>
        </p:spPr>
      </p:pic>
      <p:sp>
        <p:nvSpPr>
          <p:cNvPr id="304" name="bg object 304"/>
          <p:cNvSpPr/>
          <p:nvPr/>
        </p:nvSpPr>
        <p:spPr>
          <a:xfrm>
            <a:off x="4075176" y="7502652"/>
            <a:ext cx="12700" cy="10795"/>
          </a:xfrm>
          <a:custGeom>
            <a:avLst/>
            <a:gdLst/>
            <a:ahLst/>
            <a:cxnLst/>
            <a:rect l="l" t="t" r="r" b="b"/>
            <a:pathLst>
              <a:path w="12700" h="10795">
                <a:moveTo>
                  <a:pt x="7620" y="10668"/>
                </a:moveTo>
                <a:lnTo>
                  <a:pt x="3048" y="10668"/>
                </a:lnTo>
                <a:lnTo>
                  <a:pt x="1524" y="7620"/>
                </a:lnTo>
                <a:lnTo>
                  <a:pt x="0" y="6096"/>
                </a:lnTo>
                <a:lnTo>
                  <a:pt x="0" y="4572"/>
                </a:lnTo>
                <a:lnTo>
                  <a:pt x="3048" y="3048"/>
                </a:lnTo>
                <a:lnTo>
                  <a:pt x="4572" y="0"/>
                </a:lnTo>
                <a:lnTo>
                  <a:pt x="7620" y="3048"/>
                </a:lnTo>
                <a:lnTo>
                  <a:pt x="10668" y="4572"/>
                </a:lnTo>
                <a:lnTo>
                  <a:pt x="12192" y="7620"/>
                </a:lnTo>
                <a:lnTo>
                  <a:pt x="7620" y="10668"/>
                </a:lnTo>
                <a:close/>
              </a:path>
            </a:pathLst>
          </a:custGeom>
          <a:solidFill>
            <a:srgbClr val="66626E"/>
          </a:solidFill>
        </p:spPr>
        <p:txBody>
          <a:bodyPr wrap="square" lIns="0" tIns="0" rIns="0" bIns="0" rtlCol="0"/>
          <a:lstStyle/>
          <a:p>
            <a:endParaRPr/>
          </a:p>
        </p:txBody>
      </p:sp>
      <p:sp>
        <p:nvSpPr>
          <p:cNvPr id="305" name="bg object 305"/>
          <p:cNvSpPr/>
          <p:nvPr/>
        </p:nvSpPr>
        <p:spPr>
          <a:xfrm>
            <a:off x="4171188" y="7405115"/>
            <a:ext cx="15240" cy="15240"/>
          </a:xfrm>
          <a:custGeom>
            <a:avLst/>
            <a:gdLst/>
            <a:ahLst/>
            <a:cxnLst/>
            <a:rect l="l" t="t" r="r" b="b"/>
            <a:pathLst>
              <a:path w="15239" h="15240">
                <a:moveTo>
                  <a:pt x="13715" y="15240"/>
                </a:moveTo>
                <a:lnTo>
                  <a:pt x="7619" y="7620"/>
                </a:lnTo>
                <a:lnTo>
                  <a:pt x="3047" y="4572"/>
                </a:lnTo>
                <a:lnTo>
                  <a:pt x="0" y="1524"/>
                </a:lnTo>
                <a:lnTo>
                  <a:pt x="1523" y="0"/>
                </a:lnTo>
                <a:lnTo>
                  <a:pt x="15239" y="0"/>
                </a:lnTo>
                <a:lnTo>
                  <a:pt x="15239" y="6096"/>
                </a:lnTo>
                <a:lnTo>
                  <a:pt x="13715" y="15240"/>
                </a:lnTo>
                <a:close/>
              </a:path>
            </a:pathLst>
          </a:custGeom>
          <a:solidFill>
            <a:srgbClr val="66626E"/>
          </a:solidFill>
        </p:spPr>
        <p:txBody>
          <a:bodyPr wrap="square" lIns="0" tIns="0" rIns="0" bIns="0" rtlCol="0"/>
          <a:lstStyle/>
          <a:p>
            <a:endParaRPr/>
          </a:p>
        </p:txBody>
      </p:sp>
      <p:pic>
        <p:nvPicPr>
          <p:cNvPr id="306" name="bg object 306"/>
          <p:cNvPicPr/>
          <p:nvPr/>
        </p:nvPicPr>
        <p:blipFill>
          <a:blip r:embed="rId256" cstate="print"/>
          <a:stretch>
            <a:fillRect/>
          </a:stretch>
        </p:blipFill>
        <p:spPr>
          <a:xfrm>
            <a:off x="3058667" y="4082796"/>
            <a:ext cx="15240" cy="15239"/>
          </a:xfrm>
          <a:prstGeom prst="rect">
            <a:avLst/>
          </a:prstGeom>
        </p:spPr>
      </p:pic>
      <p:pic>
        <p:nvPicPr>
          <p:cNvPr id="307" name="bg object 307"/>
          <p:cNvPicPr/>
          <p:nvPr/>
        </p:nvPicPr>
        <p:blipFill>
          <a:blip r:embed="rId257" cstate="print"/>
          <a:stretch>
            <a:fillRect/>
          </a:stretch>
        </p:blipFill>
        <p:spPr>
          <a:xfrm>
            <a:off x="3256788" y="4204715"/>
            <a:ext cx="12191" cy="13716"/>
          </a:xfrm>
          <a:prstGeom prst="rect">
            <a:avLst/>
          </a:prstGeom>
        </p:spPr>
      </p:pic>
      <p:pic>
        <p:nvPicPr>
          <p:cNvPr id="308" name="bg object 308"/>
          <p:cNvPicPr/>
          <p:nvPr/>
        </p:nvPicPr>
        <p:blipFill>
          <a:blip r:embed="rId258" cstate="print"/>
          <a:stretch>
            <a:fillRect/>
          </a:stretch>
        </p:blipFill>
        <p:spPr>
          <a:xfrm>
            <a:off x="3261359" y="3966972"/>
            <a:ext cx="13715" cy="12191"/>
          </a:xfrm>
          <a:prstGeom prst="rect">
            <a:avLst/>
          </a:prstGeom>
        </p:spPr>
      </p:pic>
      <p:pic>
        <p:nvPicPr>
          <p:cNvPr id="309" name="bg object 309"/>
          <p:cNvPicPr/>
          <p:nvPr/>
        </p:nvPicPr>
        <p:blipFill>
          <a:blip r:embed="rId259" cstate="print"/>
          <a:stretch>
            <a:fillRect/>
          </a:stretch>
        </p:blipFill>
        <p:spPr>
          <a:xfrm>
            <a:off x="1886711" y="4323588"/>
            <a:ext cx="54863" cy="22859"/>
          </a:xfrm>
          <a:prstGeom prst="rect">
            <a:avLst/>
          </a:prstGeom>
        </p:spPr>
      </p:pic>
      <p:pic>
        <p:nvPicPr>
          <p:cNvPr id="310" name="bg object 310"/>
          <p:cNvPicPr/>
          <p:nvPr/>
        </p:nvPicPr>
        <p:blipFill>
          <a:blip r:embed="rId260" cstate="print"/>
          <a:stretch>
            <a:fillRect/>
          </a:stretch>
        </p:blipFill>
        <p:spPr>
          <a:xfrm>
            <a:off x="3707891" y="5707380"/>
            <a:ext cx="9143" cy="13716"/>
          </a:xfrm>
          <a:prstGeom prst="rect">
            <a:avLst/>
          </a:prstGeom>
        </p:spPr>
      </p:pic>
      <p:pic>
        <p:nvPicPr>
          <p:cNvPr id="311" name="bg object 311"/>
          <p:cNvPicPr/>
          <p:nvPr/>
        </p:nvPicPr>
        <p:blipFill>
          <a:blip r:embed="rId261" cstate="print"/>
          <a:stretch>
            <a:fillRect/>
          </a:stretch>
        </p:blipFill>
        <p:spPr>
          <a:xfrm>
            <a:off x="3925823" y="5644896"/>
            <a:ext cx="53340" cy="59435"/>
          </a:xfrm>
          <a:prstGeom prst="rect">
            <a:avLst/>
          </a:prstGeom>
        </p:spPr>
      </p:pic>
      <p:pic>
        <p:nvPicPr>
          <p:cNvPr id="312" name="bg object 312"/>
          <p:cNvPicPr/>
          <p:nvPr/>
        </p:nvPicPr>
        <p:blipFill>
          <a:blip r:embed="rId262" cstate="print"/>
          <a:stretch>
            <a:fillRect/>
          </a:stretch>
        </p:blipFill>
        <p:spPr>
          <a:xfrm>
            <a:off x="2257044" y="6665976"/>
            <a:ext cx="13715" cy="13715"/>
          </a:xfrm>
          <a:prstGeom prst="rect">
            <a:avLst/>
          </a:prstGeom>
        </p:spPr>
      </p:pic>
      <p:sp>
        <p:nvSpPr>
          <p:cNvPr id="313" name="bg object 313"/>
          <p:cNvSpPr/>
          <p:nvPr/>
        </p:nvSpPr>
        <p:spPr>
          <a:xfrm>
            <a:off x="4026407" y="7437120"/>
            <a:ext cx="21590" cy="9525"/>
          </a:xfrm>
          <a:custGeom>
            <a:avLst/>
            <a:gdLst/>
            <a:ahLst/>
            <a:cxnLst/>
            <a:rect l="l" t="t" r="r" b="b"/>
            <a:pathLst>
              <a:path w="21589" h="9525">
                <a:moveTo>
                  <a:pt x="21336" y="9144"/>
                </a:moveTo>
                <a:lnTo>
                  <a:pt x="6096" y="6096"/>
                </a:lnTo>
                <a:lnTo>
                  <a:pt x="0" y="4572"/>
                </a:lnTo>
                <a:lnTo>
                  <a:pt x="4572" y="1524"/>
                </a:lnTo>
                <a:lnTo>
                  <a:pt x="9144" y="0"/>
                </a:lnTo>
                <a:lnTo>
                  <a:pt x="15240" y="0"/>
                </a:lnTo>
                <a:lnTo>
                  <a:pt x="16764" y="3048"/>
                </a:lnTo>
                <a:lnTo>
                  <a:pt x="21336" y="9144"/>
                </a:lnTo>
                <a:close/>
              </a:path>
            </a:pathLst>
          </a:custGeom>
          <a:solidFill>
            <a:srgbClr val="66626E"/>
          </a:solidFill>
        </p:spPr>
        <p:txBody>
          <a:bodyPr wrap="square" lIns="0" tIns="0" rIns="0" bIns="0" rtlCol="0"/>
          <a:lstStyle/>
          <a:p>
            <a:endParaRPr/>
          </a:p>
        </p:txBody>
      </p:sp>
      <p:pic>
        <p:nvPicPr>
          <p:cNvPr id="314" name="bg object 314"/>
          <p:cNvPicPr/>
          <p:nvPr/>
        </p:nvPicPr>
        <p:blipFill>
          <a:blip r:embed="rId263" cstate="print"/>
          <a:stretch>
            <a:fillRect/>
          </a:stretch>
        </p:blipFill>
        <p:spPr>
          <a:xfrm>
            <a:off x="4163567" y="5158739"/>
            <a:ext cx="10667" cy="10667"/>
          </a:xfrm>
          <a:prstGeom prst="rect">
            <a:avLst/>
          </a:prstGeom>
        </p:spPr>
      </p:pic>
      <p:pic>
        <p:nvPicPr>
          <p:cNvPr id="315" name="bg object 315"/>
          <p:cNvPicPr/>
          <p:nvPr/>
        </p:nvPicPr>
        <p:blipFill>
          <a:blip r:embed="rId264" cstate="print"/>
          <a:stretch>
            <a:fillRect/>
          </a:stretch>
        </p:blipFill>
        <p:spPr>
          <a:xfrm>
            <a:off x="3336035" y="6158484"/>
            <a:ext cx="10667" cy="9144"/>
          </a:xfrm>
          <a:prstGeom prst="rect">
            <a:avLst/>
          </a:prstGeom>
        </p:spPr>
      </p:pic>
      <p:pic>
        <p:nvPicPr>
          <p:cNvPr id="316" name="bg object 316"/>
          <p:cNvPicPr/>
          <p:nvPr/>
        </p:nvPicPr>
        <p:blipFill>
          <a:blip r:embed="rId265" cstate="print"/>
          <a:stretch>
            <a:fillRect/>
          </a:stretch>
        </p:blipFill>
        <p:spPr>
          <a:xfrm>
            <a:off x="1947672" y="5000244"/>
            <a:ext cx="13716" cy="12191"/>
          </a:xfrm>
          <a:prstGeom prst="rect">
            <a:avLst/>
          </a:prstGeom>
        </p:spPr>
      </p:pic>
      <p:pic>
        <p:nvPicPr>
          <p:cNvPr id="317" name="bg object 317"/>
          <p:cNvPicPr/>
          <p:nvPr/>
        </p:nvPicPr>
        <p:blipFill>
          <a:blip r:embed="rId266" cstate="print"/>
          <a:stretch>
            <a:fillRect/>
          </a:stretch>
        </p:blipFill>
        <p:spPr>
          <a:xfrm>
            <a:off x="2468880" y="4965192"/>
            <a:ext cx="16763" cy="12191"/>
          </a:xfrm>
          <a:prstGeom prst="rect">
            <a:avLst/>
          </a:prstGeom>
        </p:spPr>
      </p:pic>
      <p:pic>
        <p:nvPicPr>
          <p:cNvPr id="318" name="bg object 318"/>
          <p:cNvPicPr/>
          <p:nvPr/>
        </p:nvPicPr>
        <p:blipFill>
          <a:blip r:embed="rId267" cstate="print"/>
          <a:stretch>
            <a:fillRect/>
          </a:stretch>
        </p:blipFill>
        <p:spPr>
          <a:xfrm>
            <a:off x="2368295" y="3867911"/>
            <a:ext cx="13715" cy="12191"/>
          </a:xfrm>
          <a:prstGeom prst="rect">
            <a:avLst/>
          </a:prstGeom>
        </p:spPr>
      </p:pic>
      <p:pic>
        <p:nvPicPr>
          <p:cNvPr id="319" name="bg object 319"/>
          <p:cNvPicPr/>
          <p:nvPr/>
        </p:nvPicPr>
        <p:blipFill>
          <a:blip r:embed="rId268" cstate="print"/>
          <a:stretch>
            <a:fillRect/>
          </a:stretch>
        </p:blipFill>
        <p:spPr>
          <a:xfrm>
            <a:off x="2948939" y="4706111"/>
            <a:ext cx="12191" cy="16764"/>
          </a:xfrm>
          <a:prstGeom prst="rect">
            <a:avLst/>
          </a:prstGeom>
        </p:spPr>
      </p:pic>
      <p:pic>
        <p:nvPicPr>
          <p:cNvPr id="320" name="bg object 320"/>
          <p:cNvPicPr/>
          <p:nvPr/>
        </p:nvPicPr>
        <p:blipFill>
          <a:blip r:embed="rId269" cstate="print"/>
          <a:stretch>
            <a:fillRect/>
          </a:stretch>
        </p:blipFill>
        <p:spPr>
          <a:xfrm>
            <a:off x="3828288" y="6088380"/>
            <a:ext cx="16763" cy="9143"/>
          </a:xfrm>
          <a:prstGeom prst="rect">
            <a:avLst/>
          </a:prstGeom>
        </p:spPr>
      </p:pic>
      <p:pic>
        <p:nvPicPr>
          <p:cNvPr id="321" name="bg object 321"/>
          <p:cNvPicPr/>
          <p:nvPr/>
        </p:nvPicPr>
        <p:blipFill>
          <a:blip r:embed="rId270" cstate="print"/>
          <a:stretch>
            <a:fillRect/>
          </a:stretch>
        </p:blipFill>
        <p:spPr>
          <a:xfrm>
            <a:off x="2650235" y="4511040"/>
            <a:ext cx="12191" cy="15240"/>
          </a:xfrm>
          <a:prstGeom prst="rect">
            <a:avLst/>
          </a:prstGeom>
        </p:spPr>
      </p:pic>
      <p:pic>
        <p:nvPicPr>
          <p:cNvPr id="322" name="bg object 322"/>
          <p:cNvPicPr/>
          <p:nvPr/>
        </p:nvPicPr>
        <p:blipFill>
          <a:blip r:embed="rId271" cstate="print"/>
          <a:stretch>
            <a:fillRect/>
          </a:stretch>
        </p:blipFill>
        <p:spPr>
          <a:xfrm>
            <a:off x="1761744" y="5212080"/>
            <a:ext cx="18287" cy="12191"/>
          </a:xfrm>
          <a:prstGeom prst="rect">
            <a:avLst/>
          </a:prstGeom>
        </p:spPr>
      </p:pic>
      <p:sp>
        <p:nvSpPr>
          <p:cNvPr id="323" name="bg object 323"/>
          <p:cNvSpPr/>
          <p:nvPr/>
        </p:nvSpPr>
        <p:spPr>
          <a:xfrm>
            <a:off x="4125467" y="7101839"/>
            <a:ext cx="12700" cy="10795"/>
          </a:xfrm>
          <a:custGeom>
            <a:avLst/>
            <a:gdLst/>
            <a:ahLst/>
            <a:cxnLst/>
            <a:rect l="l" t="t" r="r" b="b"/>
            <a:pathLst>
              <a:path w="12700" h="10795">
                <a:moveTo>
                  <a:pt x="7620" y="10668"/>
                </a:moveTo>
                <a:lnTo>
                  <a:pt x="6096" y="9144"/>
                </a:lnTo>
                <a:lnTo>
                  <a:pt x="3048" y="7620"/>
                </a:lnTo>
                <a:lnTo>
                  <a:pt x="0" y="4572"/>
                </a:lnTo>
                <a:lnTo>
                  <a:pt x="1524" y="3048"/>
                </a:lnTo>
                <a:lnTo>
                  <a:pt x="3048" y="0"/>
                </a:lnTo>
                <a:lnTo>
                  <a:pt x="6096" y="1524"/>
                </a:lnTo>
                <a:lnTo>
                  <a:pt x="12192" y="7620"/>
                </a:lnTo>
                <a:lnTo>
                  <a:pt x="10668" y="7620"/>
                </a:lnTo>
                <a:lnTo>
                  <a:pt x="7620" y="10668"/>
                </a:lnTo>
                <a:close/>
              </a:path>
            </a:pathLst>
          </a:custGeom>
          <a:solidFill>
            <a:srgbClr val="66626E"/>
          </a:solidFill>
        </p:spPr>
        <p:txBody>
          <a:bodyPr wrap="square" lIns="0" tIns="0" rIns="0" bIns="0" rtlCol="0"/>
          <a:lstStyle/>
          <a:p>
            <a:endParaRPr/>
          </a:p>
        </p:txBody>
      </p:sp>
      <p:pic>
        <p:nvPicPr>
          <p:cNvPr id="324" name="bg object 324"/>
          <p:cNvPicPr/>
          <p:nvPr/>
        </p:nvPicPr>
        <p:blipFill>
          <a:blip r:embed="rId272" cstate="print"/>
          <a:stretch>
            <a:fillRect/>
          </a:stretch>
        </p:blipFill>
        <p:spPr>
          <a:xfrm>
            <a:off x="2604516" y="3948684"/>
            <a:ext cx="12191" cy="12191"/>
          </a:xfrm>
          <a:prstGeom prst="rect">
            <a:avLst/>
          </a:prstGeom>
        </p:spPr>
      </p:pic>
      <p:pic>
        <p:nvPicPr>
          <p:cNvPr id="325" name="bg object 325"/>
          <p:cNvPicPr/>
          <p:nvPr/>
        </p:nvPicPr>
        <p:blipFill>
          <a:blip r:embed="rId273" cstate="print"/>
          <a:stretch>
            <a:fillRect/>
          </a:stretch>
        </p:blipFill>
        <p:spPr>
          <a:xfrm>
            <a:off x="3038856" y="4463796"/>
            <a:ext cx="10667" cy="6095"/>
          </a:xfrm>
          <a:prstGeom prst="rect">
            <a:avLst/>
          </a:prstGeom>
        </p:spPr>
      </p:pic>
      <p:sp>
        <p:nvSpPr>
          <p:cNvPr id="326" name="bg object 326"/>
          <p:cNvSpPr/>
          <p:nvPr/>
        </p:nvSpPr>
        <p:spPr>
          <a:xfrm>
            <a:off x="4116323" y="7420356"/>
            <a:ext cx="12700" cy="9525"/>
          </a:xfrm>
          <a:custGeom>
            <a:avLst/>
            <a:gdLst/>
            <a:ahLst/>
            <a:cxnLst/>
            <a:rect l="l" t="t" r="r" b="b"/>
            <a:pathLst>
              <a:path w="12700" h="9525">
                <a:moveTo>
                  <a:pt x="9144" y="9144"/>
                </a:moveTo>
                <a:lnTo>
                  <a:pt x="6096" y="6096"/>
                </a:lnTo>
                <a:lnTo>
                  <a:pt x="0" y="3048"/>
                </a:lnTo>
                <a:lnTo>
                  <a:pt x="3048" y="0"/>
                </a:lnTo>
                <a:lnTo>
                  <a:pt x="9144" y="3048"/>
                </a:lnTo>
                <a:lnTo>
                  <a:pt x="12192" y="6096"/>
                </a:lnTo>
                <a:lnTo>
                  <a:pt x="9144" y="9144"/>
                </a:lnTo>
                <a:close/>
              </a:path>
            </a:pathLst>
          </a:custGeom>
          <a:solidFill>
            <a:srgbClr val="66626E"/>
          </a:solidFill>
        </p:spPr>
        <p:txBody>
          <a:bodyPr wrap="square" lIns="0" tIns="0" rIns="0" bIns="0" rtlCol="0"/>
          <a:lstStyle/>
          <a:p>
            <a:endParaRPr/>
          </a:p>
        </p:txBody>
      </p:sp>
      <p:sp>
        <p:nvSpPr>
          <p:cNvPr id="327" name="bg object 327"/>
          <p:cNvSpPr/>
          <p:nvPr/>
        </p:nvSpPr>
        <p:spPr>
          <a:xfrm>
            <a:off x="3790188" y="7461503"/>
            <a:ext cx="18415" cy="10795"/>
          </a:xfrm>
          <a:custGeom>
            <a:avLst/>
            <a:gdLst/>
            <a:ahLst/>
            <a:cxnLst/>
            <a:rect l="l" t="t" r="r" b="b"/>
            <a:pathLst>
              <a:path w="18414" h="10795">
                <a:moveTo>
                  <a:pt x="12191" y="10668"/>
                </a:moveTo>
                <a:lnTo>
                  <a:pt x="9143" y="9144"/>
                </a:lnTo>
                <a:lnTo>
                  <a:pt x="0" y="0"/>
                </a:lnTo>
                <a:lnTo>
                  <a:pt x="15239" y="0"/>
                </a:lnTo>
                <a:lnTo>
                  <a:pt x="18287" y="3048"/>
                </a:lnTo>
                <a:lnTo>
                  <a:pt x="16763" y="9144"/>
                </a:lnTo>
                <a:lnTo>
                  <a:pt x="12191" y="10668"/>
                </a:lnTo>
                <a:close/>
              </a:path>
            </a:pathLst>
          </a:custGeom>
          <a:solidFill>
            <a:srgbClr val="66626E"/>
          </a:solidFill>
        </p:spPr>
        <p:txBody>
          <a:bodyPr wrap="square" lIns="0" tIns="0" rIns="0" bIns="0" rtlCol="0"/>
          <a:lstStyle/>
          <a:p>
            <a:endParaRPr/>
          </a:p>
        </p:txBody>
      </p:sp>
      <p:pic>
        <p:nvPicPr>
          <p:cNvPr id="328" name="bg object 328"/>
          <p:cNvPicPr/>
          <p:nvPr/>
        </p:nvPicPr>
        <p:blipFill>
          <a:blip r:embed="rId274" cstate="print"/>
          <a:stretch>
            <a:fillRect/>
          </a:stretch>
        </p:blipFill>
        <p:spPr>
          <a:xfrm>
            <a:off x="2116836" y="4834127"/>
            <a:ext cx="13715" cy="12191"/>
          </a:xfrm>
          <a:prstGeom prst="rect">
            <a:avLst/>
          </a:prstGeom>
        </p:spPr>
      </p:pic>
      <p:pic>
        <p:nvPicPr>
          <p:cNvPr id="329" name="bg object 329"/>
          <p:cNvPicPr/>
          <p:nvPr/>
        </p:nvPicPr>
        <p:blipFill>
          <a:blip r:embed="rId275" cstate="print"/>
          <a:stretch>
            <a:fillRect/>
          </a:stretch>
        </p:blipFill>
        <p:spPr>
          <a:xfrm>
            <a:off x="3668267" y="5426964"/>
            <a:ext cx="12191" cy="12191"/>
          </a:xfrm>
          <a:prstGeom prst="rect">
            <a:avLst/>
          </a:prstGeom>
        </p:spPr>
      </p:pic>
      <p:pic>
        <p:nvPicPr>
          <p:cNvPr id="330" name="bg object 330"/>
          <p:cNvPicPr/>
          <p:nvPr/>
        </p:nvPicPr>
        <p:blipFill>
          <a:blip r:embed="rId276" cstate="print"/>
          <a:stretch>
            <a:fillRect/>
          </a:stretch>
        </p:blipFill>
        <p:spPr>
          <a:xfrm>
            <a:off x="3688079" y="5894832"/>
            <a:ext cx="12191" cy="9144"/>
          </a:xfrm>
          <a:prstGeom prst="rect">
            <a:avLst/>
          </a:prstGeom>
        </p:spPr>
      </p:pic>
      <p:pic>
        <p:nvPicPr>
          <p:cNvPr id="331" name="bg object 331"/>
          <p:cNvPicPr/>
          <p:nvPr/>
        </p:nvPicPr>
        <p:blipFill>
          <a:blip r:embed="rId277" cstate="print"/>
          <a:stretch>
            <a:fillRect/>
          </a:stretch>
        </p:blipFill>
        <p:spPr>
          <a:xfrm>
            <a:off x="4064508" y="5987796"/>
            <a:ext cx="12191" cy="10667"/>
          </a:xfrm>
          <a:prstGeom prst="rect">
            <a:avLst/>
          </a:prstGeom>
        </p:spPr>
      </p:pic>
      <p:pic>
        <p:nvPicPr>
          <p:cNvPr id="332" name="bg object 332"/>
          <p:cNvPicPr/>
          <p:nvPr/>
        </p:nvPicPr>
        <p:blipFill>
          <a:blip r:embed="rId278" cstate="print"/>
          <a:stretch>
            <a:fillRect/>
          </a:stretch>
        </p:blipFill>
        <p:spPr>
          <a:xfrm>
            <a:off x="2630424" y="6077712"/>
            <a:ext cx="12191" cy="7619"/>
          </a:xfrm>
          <a:prstGeom prst="rect">
            <a:avLst/>
          </a:prstGeom>
        </p:spPr>
      </p:pic>
      <p:pic>
        <p:nvPicPr>
          <p:cNvPr id="333" name="bg object 333"/>
          <p:cNvPicPr/>
          <p:nvPr/>
        </p:nvPicPr>
        <p:blipFill>
          <a:blip r:embed="rId279" cstate="print"/>
          <a:stretch>
            <a:fillRect/>
          </a:stretch>
        </p:blipFill>
        <p:spPr>
          <a:xfrm>
            <a:off x="6347460" y="6864096"/>
            <a:ext cx="47243" cy="50291"/>
          </a:xfrm>
          <a:prstGeom prst="rect">
            <a:avLst/>
          </a:prstGeom>
        </p:spPr>
      </p:pic>
      <p:pic>
        <p:nvPicPr>
          <p:cNvPr id="334" name="bg object 334"/>
          <p:cNvPicPr/>
          <p:nvPr/>
        </p:nvPicPr>
        <p:blipFill>
          <a:blip r:embed="rId280" cstate="print"/>
          <a:stretch>
            <a:fillRect/>
          </a:stretch>
        </p:blipFill>
        <p:spPr>
          <a:xfrm>
            <a:off x="2880360" y="6341364"/>
            <a:ext cx="9143" cy="7619"/>
          </a:xfrm>
          <a:prstGeom prst="rect">
            <a:avLst/>
          </a:prstGeom>
        </p:spPr>
      </p:pic>
      <p:pic>
        <p:nvPicPr>
          <p:cNvPr id="335" name="bg object 335"/>
          <p:cNvPicPr/>
          <p:nvPr/>
        </p:nvPicPr>
        <p:blipFill>
          <a:blip r:embed="rId281" cstate="print"/>
          <a:stretch>
            <a:fillRect/>
          </a:stretch>
        </p:blipFill>
        <p:spPr>
          <a:xfrm>
            <a:off x="3729227" y="6419088"/>
            <a:ext cx="13715" cy="10667"/>
          </a:xfrm>
          <a:prstGeom prst="rect">
            <a:avLst/>
          </a:prstGeom>
        </p:spPr>
      </p:pic>
      <p:pic>
        <p:nvPicPr>
          <p:cNvPr id="336" name="bg object 336"/>
          <p:cNvPicPr/>
          <p:nvPr/>
        </p:nvPicPr>
        <p:blipFill>
          <a:blip r:embed="rId282" cstate="print"/>
          <a:stretch>
            <a:fillRect/>
          </a:stretch>
        </p:blipFill>
        <p:spPr>
          <a:xfrm>
            <a:off x="1716024" y="6548628"/>
            <a:ext cx="12191" cy="7619"/>
          </a:xfrm>
          <a:prstGeom prst="rect">
            <a:avLst/>
          </a:prstGeom>
        </p:spPr>
      </p:pic>
      <p:pic>
        <p:nvPicPr>
          <p:cNvPr id="337" name="bg object 337"/>
          <p:cNvPicPr/>
          <p:nvPr/>
        </p:nvPicPr>
        <p:blipFill>
          <a:blip r:embed="rId283" cstate="print"/>
          <a:stretch>
            <a:fillRect/>
          </a:stretch>
        </p:blipFill>
        <p:spPr>
          <a:xfrm>
            <a:off x="3927347" y="6608064"/>
            <a:ext cx="13716" cy="9143"/>
          </a:xfrm>
          <a:prstGeom prst="rect">
            <a:avLst/>
          </a:prstGeom>
        </p:spPr>
      </p:pic>
      <p:pic>
        <p:nvPicPr>
          <p:cNvPr id="338" name="bg object 338"/>
          <p:cNvPicPr/>
          <p:nvPr/>
        </p:nvPicPr>
        <p:blipFill>
          <a:blip r:embed="rId284" cstate="print"/>
          <a:stretch>
            <a:fillRect/>
          </a:stretch>
        </p:blipFill>
        <p:spPr>
          <a:xfrm>
            <a:off x="4030979" y="6662928"/>
            <a:ext cx="12191" cy="9143"/>
          </a:xfrm>
          <a:prstGeom prst="rect">
            <a:avLst/>
          </a:prstGeom>
        </p:spPr>
      </p:pic>
      <p:pic>
        <p:nvPicPr>
          <p:cNvPr id="339" name="bg object 339"/>
          <p:cNvPicPr/>
          <p:nvPr/>
        </p:nvPicPr>
        <p:blipFill>
          <a:blip r:embed="rId285" cstate="print"/>
          <a:stretch>
            <a:fillRect/>
          </a:stretch>
        </p:blipFill>
        <p:spPr>
          <a:xfrm>
            <a:off x="4145279" y="6749796"/>
            <a:ext cx="16763" cy="12191"/>
          </a:xfrm>
          <a:prstGeom prst="rect">
            <a:avLst/>
          </a:prstGeom>
        </p:spPr>
      </p:pic>
      <p:pic>
        <p:nvPicPr>
          <p:cNvPr id="340" name="bg object 340"/>
          <p:cNvPicPr/>
          <p:nvPr/>
        </p:nvPicPr>
        <p:blipFill>
          <a:blip r:embed="rId286" cstate="print"/>
          <a:stretch>
            <a:fillRect/>
          </a:stretch>
        </p:blipFill>
        <p:spPr>
          <a:xfrm>
            <a:off x="2337816" y="7101840"/>
            <a:ext cx="15239" cy="9144"/>
          </a:xfrm>
          <a:prstGeom prst="rect">
            <a:avLst/>
          </a:prstGeom>
        </p:spPr>
      </p:pic>
      <p:pic>
        <p:nvPicPr>
          <p:cNvPr id="341" name="bg object 341"/>
          <p:cNvPicPr/>
          <p:nvPr/>
        </p:nvPicPr>
        <p:blipFill>
          <a:blip r:embed="rId287" cstate="print"/>
          <a:stretch>
            <a:fillRect/>
          </a:stretch>
        </p:blipFill>
        <p:spPr>
          <a:xfrm>
            <a:off x="2159507" y="3781044"/>
            <a:ext cx="10667" cy="10667"/>
          </a:xfrm>
          <a:prstGeom prst="rect">
            <a:avLst/>
          </a:prstGeom>
        </p:spPr>
      </p:pic>
      <p:pic>
        <p:nvPicPr>
          <p:cNvPr id="342" name="bg object 342"/>
          <p:cNvPicPr/>
          <p:nvPr/>
        </p:nvPicPr>
        <p:blipFill>
          <a:blip r:embed="rId288" cstate="print"/>
          <a:stretch>
            <a:fillRect/>
          </a:stretch>
        </p:blipFill>
        <p:spPr>
          <a:xfrm>
            <a:off x="1767839" y="4041648"/>
            <a:ext cx="12191" cy="13716"/>
          </a:xfrm>
          <a:prstGeom prst="rect">
            <a:avLst/>
          </a:prstGeom>
        </p:spPr>
      </p:pic>
      <p:pic>
        <p:nvPicPr>
          <p:cNvPr id="343" name="bg object 343"/>
          <p:cNvPicPr/>
          <p:nvPr/>
        </p:nvPicPr>
        <p:blipFill>
          <a:blip r:embed="rId289" cstate="print"/>
          <a:stretch>
            <a:fillRect/>
          </a:stretch>
        </p:blipFill>
        <p:spPr>
          <a:xfrm>
            <a:off x="3046475" y="4529328"/>
            <a:ext cx="117348" cy="121920"/>
          </a:xfrm>
          <a:prstGeom prst="rect">
            <a:avLst/>
          </a:prstGeom>
        </p:spPr>
      </p:pic>
      <p:pic>
        <p:nvPicPr>
          <p:cNvPr id="344" name="bg object 344"/>
          <p:cNvPicPr/>
          <p:nvPr/>
        </p:nvPicPr>
        <p:blipFill>
          <a:blip r:embed="rId290" cstate="print"/>
          <a:stretch>
            <a:fillRect/>
          </a:stretch>
        </p:blipFill>
        <p:spPr>
          <a:xfrm>
            <a:off x="3134867" y="4053840"/>
            <a:ext cx="9143" cy="12191"/>
          </a:xfrm>
          <a:prstGeom prst="rect">
            <a:avLst/>
          </a:prstGeom>
        </p:spPr>
      </p:pic>
      <p:pic>
        <p:nvPicPr>
          <p:cNvPr id="345" name="bg object 345"/>
          <p:cNvPicPr/>
          <p:nvPr/>
        </p:nvPicPr>
        <p:blipFill>
          <a:blip r:embed="rId291" cstate="print"/>
          <a:stretch>
            <a:fillRect/>
          </a:stretch>
        </p:blipFill>
        <p:spPr>
          <a:xfrm>
            <a:off x="2758439" y="4055364"/>
            <a:ext cx="9143" cy="13716"/>
          </a:xfrm>
          <a:prstGeom prst="rect">
            <a:avLst/>
          </a:prstGeom>
        </p:spPr>
      </p:pic>
      <p:pic>
        <p:nvPicPr>
          <p:cNvPr id="346" name="bg object 346"/>
          <p:cNvPicPr/>
          <p:nvPr/>
        </p:nvPicPr>
        <p:blipFill>
          <a:blip r:embed="rId292" cstate="print"/>
          <a:stretch>
            <a:fillRect/>
          </a:stretch>
        </p:blipFill>
        <p:spPr>
          <a:xfrm>
            <a:off x="3613403" y="4108703"/>
            <a:ext cx="12192" cy="12192"/>
          </a:xfrm>
          <a:prstGeom prst="rect">
            <a:avLst/>
          </a:prstGeom>
        </p:spPr>
      </p:pic>
      <p:pic>
        <p:nvPicPr>
          <p:cNvPr id="347" name="bg object 347"/>
          <p:cNvPicPr/>
          <p:nvPr/>
        </p:nvPicPr>
        <p:blipFill>
          <a:blip r:embed="rId293" cstate="print"/>
          <a:stretch>
            <a:fillRect/>
          </a:stretch>
        </p:blipFill>
        <p:spPr>
          <a:xfrm>
            <a:off x="2740151" y="4290059"/>
            <a:ext cx="12191" cy="9143"/>
          </a:xfrm>
          <a:prstGeom prst="rect">
            <a:avLst/>
          </a:prstGeom>
        </p:spPr>
      </p:pic>
      <p:sp>
        <p:nvSpPr>
          <p:cNvPr id="348" name="bg object 348"/>
          <p:cNvSpPr/>
          <p:nvPr/>
        </p:nvSpPr>
        <p:spPr>
          <a:xfrm>
            <a:off x="3380232" y="7293864"/>
            <a:ext cx="13970" cy="12700"/>
          </a:xfrm>
          <a:custGeom>
            <a:avLst/>
            <a:gdLst/>
            <a:ahLst/>
            <a:cxnLst/>
            <a:rect l="l" t="t" r="r" b="b"/>
            <a:pathLst>
              <a:path w="13970" h="12700">
                <a:moveTo>
                  <a:pt x="7620" y="12192"/>
                </a:moveTo>
                <a:lnTo>
                  <a:pt x="1524" y="6096"/>
                </a:lnTo>
                <a:lnTo>
                  <a:pt x="0" y="1524"/>
                </a:lnTo>
                <a:lnTo>
                  <a:pt x="1524" y="1524"/>
                </a:lnTo>
                <a:lnTo>
                  <a:pt x="3048" y="0"/>
                </a:lnTo>
                <a:lnTo>
                  <a:pt x="4572" y="0"/>
                </a:lnTo>
                <a:lnTo>
                  <a:pt x="13716" y="9144"/>
                </a:lnTo>
                <a:lnTo>
                  <a:pt x="12192" y="9144"/>
                </a:lnTo>
                <a:lnTo>
                  <a:pt x="9144" y="10668"/>
                </a:lnTo>
                <a:lnTo>
                  <a:pt x="7620" y="12192"/>
                </a:lnTo>
                <a:close/>
              </a:path>
            </a:pathLst>
          </a:custGeom>
          <a:solidFill>
            <a:srgbClr val="66626E"/>
          </a:solidFill>
        </p:spPr>
        <p:txBody>
          <a:bodyPr wrap="square" lIns="0" tIns="0" rIns="0" bIns="0" rtlCol="0"/>
          <a:lstStyle/>
          <a:p>
            <a:endParaRPr/>
          </a:p>
        </p:txBody>
      </p:sp>
      <p:pic>
        <p:nvPicPr>
          <p:cNvPr id="349" name="bg object 349"/>
          <p:cNvPicPr/>
          <p:nvPr/>
        </p:nvPicPr>
        <p:blipFill>
          <a:blip r:embed="rId294" cstate="print"/>
          <a:stretch>
            <a:fillRect/>
          </a:stretch>
        </p:blipFill>
        <p:spPr>
          <a:xfrm>
            <a:off x="4101084" y="5184648"/>
            <a:ext cx="12191" cy="7619"/>
          </a:xfrm>
          <a:prstGeom prst="rect">
            <a:avLst/>
          </a:prstGeom>
        </p:spPr>
      </p:pic>
      <p:sp>
        <p:nvSpPr>
          <p:cNvPr id="350" name="bg object 350"/>
          <p:cNvSpPr/>
          <p:nvPr/>
        </p:nvSpPr>
        <p:spPr>
          <a:xfrm>
            <a:off x="4040124" y="7359395"/>
            <a:ext cx="10795" cy="12700"/>
          </a:xfrm>
          <a:custGeom>
            <a:avLst/>
            <a:gdLst/>
            <a:ahLst/>
            <a:cxnLst/>
            <a:rect l="l" t="t" r="r" b="b"/>
            <a:pathLst>
              <a:path w="10795" h="12700">
                <a:moveTo>
                  <a:pt x="4572" y="12192"/>
                </a:moveTo>
                <a:lnTo>
                  <a:pt x="1524" y="7620"/>
                </a:lnTo>
                <a:lnTo>
                  <a:pt x="0" y="6096"/>
                </a:lnTo>
                <a:lnTo>
                  <a:pt x="0" y="4572"/>
                </a:lnTo>
                <a:lnTo>
                  <a:pt x="1524" y="3048"/>
                </a:lnTo>
                <a:lnTo>
                  <a:pt x="4572" y="1524"/>
                </a:lnTo>
                <a:lnTo>
                  <a:pt x="6096" y="0"/>
                </a:lnTo>
                <a:lnTo>
                  <a:pt x="7620" y="1524"/>
                </a:lnTo>
                <a:lnTo>
                  <a:pt x="10668" y="3048"/>
                </a:lnTo>
                <a:lnTo>
                  <a:pt x="10668" y="6096"/>
                </a:lnTo>
                <a:lnTo>
                  <a:pt x="7620" y="7620"/>
                </a:lnTo>
                <a:lnTo>
                  <a:pt x="4572" y="12192"/>
                </a:lnTo>
                <a:close/>
              </a:path>
            </a:pathLst>
          </a:custGeom>
          <a:solidFill>
            <a:srgbClr val="66626E"/>
          </a:solidFill>
        </p:spPr>
        <p:txBody>
          <a:bodyPr wrap="square" lIns="0" tIns="0" rIns="0" bIns="0" rtlCol="0"/>
          <a:lstStyle/>
          <a:p>
            <a:endParaRPr/>
          </a:p>
        </p:txBody>
      </p:sp>
      <p:pic>
        <p:nvPicPr>
          <p:cNvPr id="351" name="bg object 351"/>
          <p:cNvPicPr/>
          <p:nvPr/>
        </p:nvPicPr>
        <p:blipFill>
          <a:blip r:embed="rId295" cstate="print"/>
          <a:stretch>
            <a:fillRect/>
          </a:stretch>
        </p:blipFill>
        <p:spPr>
          <a:xfrm>
            <a:off x="4126991" y="5398007"/>
            <a:ext cx="9143" cy="4572"/>
          </a:xfrm>
          <a:prstGeom prst="rect">
            <a:avLst/>
          </a:prstGeom>
        </p:spPr>
      </p:pic>
      <p:pic>
        <p:nvPicPr>
          <p:cNvPr id="352" name="bg object 352"/>
          <p:cNvPicPr/>
          <p:nvPr/>
        </p:nvPicPr>
        <p:blipFill>
          <a:blip r:embed="rId296" cstate="print"/>
          <a:stretch>
            <a:fillRect/>
          </a:stretch>
        </p:blipFill>
        <p:spPr>
          <a:xfrm>
            <a:off x="3148583" y="5475732"/>
            <a:ext cx="13716" cy="10667"/>
          </a:xfrm>
          <a:prstGeom prst="rect">
            <a:avLst/>
          </a:prstGeom>
        </p:spPr>
      </p:pic>
      <p:pic>
        <p:nvPicPr>
          <p:cNvPr id="353" name="bg object 353"/>
          <p:cNvPicPr/>
          <p:nvPr/>
        </p:nvPicPr>
        <p:blipFill>
          <a:blip r:embed="rId297" cstate="print"/>
          <a:stretch>
            <a:fillRect/>
          </a:stretch>
        </p:blipFill>
        <p:spPr>
          <a:xfrm>
            <a:off x="3776472" y="5509260"/>
            <a:ext cx="10667" cy="7619"/>
          </a:xfrm>
          <a:prstGeom prst="rect">
            <a:avLst/>
          </a:prstGeom>
        </p:spPr>
      </p:pic>
      <p:pic>
        <p:nvPicPr>
          <p:cNvPr id="354" name="bg object 354"/>
          <p:cNvPicPr/>
          <p:nvPr/>
        </p:nvPicPr>
        <p:blipFill>
          <a:blip r:embed="rId298" cstate="print"/>
          <a:stretch>
            <a:fillRect/>
          </a:stretch>
        </p:blipFill>
        <p:spPr>
          <a:xfrm>
            <a:off x="4040123" y="5556503"/>
            <a:ext cx="44195" cy="42672"/>
          </a:xfrm>
          <a:prstGeom prst="rect">
            <a:avLst/>
          </a:prstGeom>
        </p:spPr>
      </p:pic>
      <p:pic>
        <p:nvPicPr>
          <p:cNvPr id="355" name="bg object 355"/>
          <p:cNvPicPr/>
          <p:nvPr/>
        </p:nvPicPr>
        <p:blipFill>
          <a:blip r:embed="rId299" cstate="print"/>
          <a:stretch>
            <a:fillRect/>
          </a:stretch>
        </p:blipFill>
        <p:spPr>
          <a:xfrm>
            <a:off x="3942588" y="5596128"/>
            <a:ext cx="9143" cy="7619"/>
          </a:xfrm>
          <a:prstGeom prst="rect">
            <a:avLst/>
          </a:prstGeom>
        </p:spPr>
      </p:pic>
      <p:sp>
        <p:nvSpPr>
          <p:cNvPr id="356" name="bg object 356"/>
          <p:cNvSpPr/>
          <p:nvPr/>
        </p:nvSpPr>
        <p:spPr>
          <a:xfrm>
            <a:off x="2686811" y="7554468"/>
            <a:ext cx="12700" cy="6350"/>
          </a:xfrm>
          <a:custGeom>
            <a:avLst/>
            <a:gdLst/>
            <a:ahLst/>
            <a:cxnLst/>
            <a:rect l="l" t="t" r="r" b="b"/>
            <a:pathLst>
              <a:path w="12700" h="6350">
                <a:moveTo>
                  <a:pt x="12192" y="6096"/>
                </a:moveTo>
                <a:lnTo>
                  <a:pt x="3048" y="6096"/>
                </a:lnTo>
                <a:lnTo>
                  <a:pt x="3048" y="4572"/>
                </a:lnTo>
                <a:lnTo>
                  <a:pt x="1524" y="3048"/>
                </a:lnTo>
                <a:lnTo>
                  <a:pt x="0" y="3048"/>
                </a:lnTo>
                <a:lnTo>
                  <a:pt x="3048" y="0"/>
                </a:lnTo>
                <a:lnTo>
                  <a:pt x="4572" y="0"/>
                </a:lnTo>
                <a:lnTo>
                  <a:pt x="7620" y="1524"/>
                </a:lnTo>
                <a:lnTo>
                  <a:pt x="12192" y="6096"/>
                </a:lnTo>
                <a:close/>
              </a:path>
            </a:pathLst>
          </a:custGeom>
          <a:solidFill>
            <a:srgbClr val="66626E"/>
          </a:solidFill>
        </p:spPr>
        <p:txBody>
          <a:bodyPr wrap="square" lIns="0" tIns="0" rIns="0" bIns="0" rtlCol="0"/>
          <a:lstStyle/>
          <a:p>
            <a:endParaRPr/>
          </a:p>
        </p:txBody>
      </p:sp>
      <p:sp>
        <p:nvSpPr>
          <p:cNvPr id="357" name="bg object 357"/>
          <p:cNvSpPr/>
          <p:nvPr/>
        </p:nvSpPr>
        <p:spPr>
          <a:xfrm>
            <a:off x="2769108" y="7548371"/>
            <a:ext cx="12700" cy="7620"/>
          </a:xfrm>
          <a:custGeom>
            <a:avLst/>
            <a:gdLst/>
            <a:ahLst/>
            <a:cxnLst/>
            <a:rect l="l" t="t" r="r" b="b"/>
            <a:pathLst>
              <a:path w="12700" h="7620">
                <a:moveTo>
                  <a:pt x="12191" y="7620"/>
                </a:moveTo>
                <a:lnTo>
                  <a:pt x="3048" y="7620"/>
                </a:lnTo>
                <a:lnTo>
                  <a:pt x="0" y="0"/>
                </a:lnTo>
                <a:lnTo>
                  <a:pt x="4572" y="3048"/>
                </a:lnTo>
                <a:lnTo>
                  <a:pt x="7619" y="4572"/>
                </a:lnTo>
                <a:lnTo>
                  <a:pt x="12191" y="7620"/>
                </a:lnTo>
                <a:close/>
              </a:path>
            </a:pathLst>
          </a:custGeom>
          <a:solidFill>
            <a:srgbClr val="66626E"/>
          </a:solidFill>
        </p:spPr>
        <p:txBody>
          <a:bodyPr wrap="square" lIns="0" tIns="0" rIns="0" bIns="0" rtlCol="0"/>
          <a:lstStyle/>
          <a:p>
            <a:endParaRPr/>
          </a:p>
        </p:txBody>
      </p:sp>
      <p:pic>
        <p:nvPicPr>
          <p:cNvPr id="358" name="bg object 358"/>
          <p:cNvPicPr/>
          <p:nvPr/>
        </p:nvPicPr>
        <p:blipFill>
          <a:blip r:embed="rId300" cstate="print"/>
          <a:stretch>
            <a:fillRect/>
          </a:stretch>
        </p:blipFill>
        <p:spPr>
          <a:xfrm>
            <a:off x="2478024" y="5241035"/>
            <a:ext cx="10667" cy="10667"/>
          </a:xfrm>
          <a:prstGeom prst="rect">
            <a:avLst/>
          </a:prstGeom>
        </p:spPr>
      </p:pic>
      <p:pic>
        <p:nvPicPr>
          <p:cNvPr id="359" name="bg object 359"/>
          <p:cNvPicPr/>
          <p:nvPr/>
        </p:nvPicPr>
        <p:blipFill>
          <a:blip r:embed="rId301" cstate="print"/>
          <a:stretch>
            <a:fillRect/>
          </a:stretch>
        </p:blipFill>
        <p:spPr>
          <a:xfrm>
            <a:off x="3224783" y="5219700"/>
            <a:ext cx="7619" cy="9144"/>
          </a:xfrm>
          <a:prstGeom prst="rect">
            <a:avLst/>
          </a:prstGeom>
        </p:spPr>
      </p:pic>
      <p:pic>
        <p:nvPicPr>
          <p:cNvPr id="360" name="bg object 360"/>
          <p:cNvPicPr/>
          <p:nvPr/>
        </p:nvPicPr>
        <p:blipFill>
          <a:blip r:embed="rId302" cstate="print"/>
          <a:stretch>
            <a:fillRect/>
          </a:stretch>
        </p:blipFill>
        <p:spPr>
          <a:xfrm>
            <a:off x="3822191" y="6765035"/>
            <a:ext cx="10667" cy="7619"/>
          </a:xfrm>
          <a:prstGeom prst="rect">
            <a:avLst/>
          </a:prstGeom>
        </p:spPr>
      </p:pic>
      <p:pic>
        <p:nvPicPr>
          <p:cNvPr id="361" name="bg object 361"/>
          <p:cNvPicPr/>
          <p:nvPr/>
        </p:nvPicPr>
        <p:blipFill>
          <a:blip r:embed="rId303" cstate="print"/>
          <a:stretch>
            <a:fillRect/>
          </a:stretch>
        </p:blipFill>
        <p:spPr>
          <a:xfrm>
            <a:off x="3564635" y="5141976"/>
            <a:ext cx="9144" cy="4571"/>
          </a:xfrm>
          <a:prstGeom prst="rect">
            <a:avLst/>
          </a:prstGeom>
        </p:spPr>
      </p:pic>
      <p:pic>
        <p:nvPicPr>
          <p:cNvPr id="362" name="bg object 362"/>
          <p:cNvPicPr/>
          <p:nvPr/>
        </p:nvPicPr>
        <p:blipFill>
          <a:blip r:embed="rId304" cstate="print"/>
          <a:stretch>
            <a:fillRect/>
          </a:stretch>
        </p:blipFill>
        <p:spPr>
          <a:xfrm>
            <a:off x="3706367" y="5061203"/>
            <a:ext cx="10667" cy="4571"/>
          </a:xfrm>
          <a:prstGeom prst="rect">
            <a:avLst/>
          </a:prstGeom>
        </p:spPr>
      </p:pic>
      <p:pic>
        <p:nvPicPr>
          <p:cNvPr id="363" name="bg object 363"/>
          <p:cNvPicPr/>
          <p:nvPr/>
        </p:nvPicPr>
        <p:blipFill>
          <a:blip r:embed="rId305" cstate="print"/>
          <a:stretch>
            <a:fillRect/>
          </a:stretch>
        </p:blipFill>
        <p:spPr>
          <a:xfrm>
            <a:off x="4119372" y="4981955"/>
            <a:ext cx="13716" cy="6096"/>
          </a:xfrm>
          <a:prstGeom prst="rect">
            <a:avLst/>
          </a:prstGeom>
        </p:spPr>
      </p:pic>
      <p:pic>
        <p:nvPicPr>
          <p:cNvPr id="364" name="bg object 364"/>
          <p:cNvPicPr/>
          <p:nvPr/>
        </p:nvPicPr>
        <p:blipFill>
          <a:blip r:embed="rId306" cstate="print"/>
          <a:stretch>
            <a:fillRect/>
          </a:stretch>
        </p:blipFill>
        <p:spPr>
          <a:xfrm>
            <a:off x="3671315" y="4881371"/>
            <a:ext cx="12191" cy="12192"/>
          </a:xfrm>
          <a:prstGeom prst="rect">
            <a:avLst/>
          </a:prstGeom>
        </p:spPr>
      </p:pic>
      <p:pic>
        <p:nvPicPr>
          <p:cNvPr id="365" name="bg object 365"/>
          <p:cNvPicPr/>
          <p:nvPr/>
        </p:nvPicPr>
        <p:blipFill>
          <a:blip r:embed="rId307" cstate="print"/>
          <a:stretch>
            <a:fillRect/>
          </a:stretch>
        </p:blipFill>
        <p:spPr>
          <a:xfrm>
            <a:off x="4184903" y="4800600"/>
            <a:ext cx="10667" cy="6096"/>
          </a:xfrm>
          <a:prstGeom prst="rect">
            <a:avLst/>
          </a:prstGeom>
        </p:spPr>
      </p:pic>
      <p:pic>
        <p:nvPicPr>
          <p:cNvPr id="366" name="bg object 366"/>
          <p:cNvPicPr/>
          <p:nvPr/>
        </p:nvPicPr>
        <p:blipFill>
          <a:blip r:embed="rId308" cstate="print"/>
          <a:stretch>
            <a:fillRect/>
          </a:stretch>
        </p:blipFill>
        <p:spPr>
          <a:xfrm>
            <a:off x="2371344" y="4218432"/>
            <a:ext cx="12191" cy="10667"/>
          </a:xfrm>
          <a:prstGeom prst="rect">
            <a:avLst/>
          </a:prstGeom>
        </p:spPr>
      </p:pic>
      <p:pic>
        <p:nvPicPr>
          <p:cNvPr id="367" name="bg object 367"/>
          <p:cNvPicPr/>
          <p:nvPr/>
        </p:nvPicPr>
        <p:blipFill>
          <a:blip r:embed="rId309" cstate="print"/>
          <a:stretch>
            <a:fillRect/>
          </a:stretch>
        </p:blipFill>
        <p:spPr>
          <a:xfrm>
            <a:off x="2314955" y="4149852"/>
            <a:ext cx="10668" cy="9144"/>
          </a:xfrm>
          <a:prstGeom prst="rect">
            <a:avLst/>
          </a:prstGeom>
        </p:spPr>
      </p:pic>
      <p:pic>
        <p:nvPicPr>
          <p:cNvPr id="368" name="bg object 368"/>
          <p:cNvPicPr/>
          <p:nvPr/>
        </p:nvPicPr>
        <p:blipFill>
          <a:blip r:embed="rId310" cstate="print"/>
          <a:stretch>
            <a:fillRect/>
          </a:stretch>
        </p:blipFill>
        <p:spPr>
          <a:xfrm>
            <a:off x="4020311" y="4088891"/>
            <a:ext cx="9144" cy="9143"/>
          </a:xfrm>
          <a:prstGeom prst="rect">
            <a:avLst/>
          </a:prstGeom>
        </p:spPr>
      </p:pic>
      <p:pic>
        <p:nvPicPr>
          <p:cNvPr id="369" name="bg object 369"/>
          <p:cNvPicPr/>
          <p:nvPr/>
        </p:nvPicPr>
        <p:blipFill>
          <a:blip r:embed="rId311" cstate="print"/>
          <a:stretch>
            <a:fillRect/>
          </a:stretch>
        </p:blipFill>
        <p:spPr>
          <a:xfrm>
            <a:off x="3454908" y="5436107"/>
            <a:ext cx="19811" cy="19812"/>
          </a:xfrm>
          <a:prstGeom prst="rect">
            <a:avLst/>
          </a:prstGeom>
        </p:spPr>
      </p:pic>
      <p:pic>
        <p:nvPicPr>
          <p:cNvPr id="370" name="bg object 370"/>
          <p:cNvPicPr/>
          <p:nvPr/>
        </p:nvPicPr>
        <p:blipFill>
          <a:blip r:embed="rId312" cstate="print"/>
          <a:stretch>
            <a:fillRect/>
          </a:stretch>
        </p:blipFill>
        <p:spPr>
          <a:xfrm>
            <a:off x="3831335" y="6327648"/>
            <a:ext cx="9144" cy="7619"/>
          </a:xfrm>
          <a:prstGeom prst="rect">
            <a:avLst/>
          </a:prstGeom>
        </p:spPr>
      </p:pic>
      <p:pic>
        <p:nvPicPr>
          <p:cNvPr id="371" name="bg object 371"/>
          <p:cNvPicPr/>
          <p:nvPr/>
        </p:nvPicPr>
        <p:blipFill>
          <a:blip r:embed="rId313" cstate="print"/>
          <a:stretch>
            <a:fillRect/>
          </a:stretch>
        </p:blipFill>
        <p:spPr>
          <a:xfrm>
            <a:off x="3447288" y="6222492"/>
            <a:ext cx="51815" cy="50291"/>
          </a:xfrm>
          <a:prstGeom prst="rect">
            <a:avLst/>
          </a:prstGeom>
        </p:spPr>
      </p:pic>
      <p:pic>
        <p:nvPicPr>
          <p:cNvPr id="372" name="bg object 372"/>
          <p:cNvPicPr/>
          <p:nvPr/>
        </p:nvPicPr>
        <p:blipFill>
          <a:blip r:embed="rId314" cstate="print"/>
          <a:stretch>
            <a:fillRect/>
          </a:stretch>
        </p:blipFill>
        <p:spPr>
          <a:xfrm>
            <a:off x="3855720" y="3854196"/>
            <a:ext cx="6096" cy="10667"/>
          </a:xfrm>
          <a:prstGeom prst="rect">
            <a:avLst/>
          </a:prstGeom>
        </p:spPr>
      </p:pic>
      <p:pic>
        <p:nvPicPr>
          <p:cNvPr id="373" name="bg object 373"/>
          <p:cNvPicPr/>
          <p:nvPr/>
        </p:nvPicPr>
        <p:blipFill>
          <a:blip r:embed="rId315" cstate="print"/>
          <a:stretch>
            <a:fillRect/>
          </a:stretch>
        </p:blipFill>
        <p:spPr>
          <a:xfrm>
            <a:off x="4116323" y="5961888"/>
            <a:ext cx="9143" cy="10667"/>
          </a:xfrm>
          <a:prstGeom prst="rect">
            <a:avLst/>
          </a:prstGeom>
        </p:spPr>
      </p:pic>
      <p:pic>
        <p:nvPicPr>
          <p:cNvPr id="374" name="bg object 374"/>
          <p:cNvPicPr/>
          <p:nvPr/>
        </p:nvPicPr>
        <p:blipFill>
          <a:blip r:embed="rId316" cstate="print"/>
          <a:stretch>
            <a:fillRect/>
          </a:stretch>
        </p:blipFill>
        <p:spPr>
          <a:xfrm>
            <a:off x="3781044" y="6504432"/>
            <a:ext cx="10667" cy="7619"/>
          </a:xfrm>
          <a:prstGeom prst="rect">
            <a:avLst/>
          </a:prstGeom>
        </p:spPr>
      </p:pic>
      <p:pic>
        <p:nvPicPr>
          <p:cNvPr id="375" name="bg object 375"/>
          <p:cNvPicPr/>
          <p:nvPr/>
        </p:nvPicPr>
        <p:blipFill>
          <a:blip r:embed="rId317" cstate="print"/>
          <a:stretch>
            <a:fillRect/>
          </a:stretch>
        </p:blipFill>
        <p:spPr>
          <a:xfrm>
            <a:off x="4113276" y="6510528"/>
            <a:ext cx="16763" cy="7619"/>
          </a:xfrm>
          <a:prstGeom prst="rect">
            <a:avLst/>
          </a:prstGeom>
        </p:spPr>
      </p:pic>
      <p:pic>
        <p:nvPicPr>
          <p:cNvPr id="376" name="bg object 376"/>
          <p:cNvPicPr/>
          <p:nvPr/>
        </p:nvPicPr>
        <p:blipFill>
          <a:blip r:embed="rId318" cstate="print"/>
          <a:stretch>
            <a:fillRect/>
          </a:stretch>
        </p:blipFill>
        <p:spPr>
          <a:xfrm>
            <a:off x="2676143" y="5850635"/>
            <a:ext cx="10667" cy="7619"/>
          </a:xfrm>
          <a:prstGeom prst="rect">
            <a:avLst/>
          </a:prstGeom>
        </p:spPr>
      </p:pic>
      <p:pic>
        <p:nvPicPr>
          <p:cNvPr id="377" name="bg object 377"/>
          <p:cNvPicPr/>
          <p:nvPr/>
        </p:nvPicPr>
        <p:blipFill>
          <a:blip r:embed="rId319" cstate="print"/>
          <a:stretch>
            <a:fillRect/>
          </a:stretch>
        </p:blipFill>
        <p:spPr>
          <a:xfrm>
            <a:off x="3112007" y="5792723"/>
            <a:ext cx="10667" cy="6096"/>
          </a:xfrm>
          <a:prstGeom prst="rect">
            <a:avLst/>
          </a:prstGeom>
        </p:spPr>
      </p:pic>
      <p:pic>
        <p:nvPicPr>
          <p:cNvPr id="378" name="bg object 378"/>
          <p:cNvPicPr/>
          <p:nvPr/>
        </p:nvPicPr>
        <p:blipFill>
          <a:blip r:embed="rId320" cstate="print"/>
          <a:stretch>
            <a:fillRect/>
          </a:stretch>
        </p:blipFill>
        <p:spPr>
          <a:xfrm>
            <a:off x="3084575" y="6565392"/>
            <a:ext cx="12191" cy="9143"/>
          </a:xfrm>
          <a:prstGeom prst="rect">
            <a:avLst/>
          </a:prstGeom>
        </p:spPr>
      </p:pic>
      <p:pic>
        <p:nvPicPr>
          <p:cNvPr id="379" name="bg object 379"/>
          <p:cNvPicPr/>
          <p:nvPr/>
        </p:nvPicPr>
        <p:blipFill>
          <a:blip r:embed="rId321" cstate="print"/>
          <a:stretch>
            <a:fillRect/>
          </a:stretch>
        </p:blipFill>
        <p:spPr>
          <a:xfrm>
            <a:off x="1876044" y="5756148"/>
            <a:ext cx="10667" cy="7619"/>
          </a:xfrm>
          <a:prstGeom prst="rect">
            <a:avLst/>
          </a:prstGeom>
        </p:spPr>
      </p:pic>
      <p:pic>
        <p:nvPicPr>
          <p:cNvPr id="380" name="bg object 380"/>
          <p:cNvPicPr/>
          <p:nvPr/>
        </p:nvPicPr>
        <p:blipFill>
          <a:blip r:embed="rId322" cstate="print"/>
          <a:stretch>
            <a:fillRect/>
          </a:stretch>
        </p:blipFill>
        <p:spPr>
          <a:xfrm>
            <a:off x="3762755" y="5678423"/>
            <a:ext cx="6095" cy="7620"/>
          </a:xfrm>
          <a:prstGeom prst="rect">
            <a:avLst/>
          </a:prstGeom>
        </p:spPr>
      </p:pic>
      <p:sp>
        <p:nvSpPr>
          <p:cNvPr id="381" name="bg object 381"/>
          <p:cNvSpPr/>
          <p:nvPr/>
        </p:nvSpPr>
        <p:spPr>
          <a:xfrm>
            <a:off x="3657600" y="7318248"/>
            <a:ext cx="10795" cy="9525"/>
          </a:xfrm>
          <a:custGeom>
            <a:avLst/>
            <a:gdLst/>
            <a:ahLst/>
            <a:cxnLst/>
            <a:rect l="l" t="t" r="r" b="b"/>
            <a:pathLst>
              <a:path w="10795" h="9525">
                <a:moveTo>
                  <a:pt x="6096" y="9144"/>
                </a:moveTo>
                <a:lnTo>
                  <a:pt x="0" y="3048"/>
                </a:lnTo>
                <a:lnTo>
                  <a:pt x="1524" y="0"/>
                </a:lnTo>
                <a:lnTo>
                  <a:pt x="7620" y="3048"/>
                </a:lnTo>
                <a:lnTo>
                  <a:pt x="10668" y="6096"/>
                </a:lnTo>
                <a:lnTo>
                  <a:pt x="9144" y="6096"/>
                </a:lnTo>
                <a:lnTo>
                  <a:pt x="6096" y="9144"/>
                </a:lnTo>
                <a:close/>
              </a:path>
            </a:pathLst>
          </a:custGeom>
          <a:solidFill>
            <a:srgbClr val="66626E"/>
          </a:solidFill>
        </p:spPr>
        <p:txBody>
          <a:bodyPr wrap="square" lIns="0" tIns="0" rIns="0" bIns="0" rtlCol="0"/>
          <a:lstStyle/>
          <a:p>
            <a:endParaRPr/>
          </a:p>
        </p:txBody>
      </p:sp>
      <p:pic>
        <p:nvPicPr>
          <p:cNvPr id="382" name="bg object 382"/>
          <p:cNvPicPr/>
          <p:nvPr/>
        </p:nvPicPr>
        <p:blipFill>
          <a:blip r:embed="rId221" cstate="print"/>
          <a:stretch>
            <a:fillRect/>
          </a:stretch>
        </p:blipFill>
        <p:spPr>
          <a:xfrm>
            <a:off x="4133088" y="5670803"/>
            <a:ext cx="9143" cy="7619"/>
          </a:xfrm>
          <a:prstGeom prst="rect">
            <a:avLst/>
          </a:prstGeom>
        </p:spPr>
      </p:pic>
      <p:pic>
        <p:nvPicPr>
          <p:cNvPr id="383" name="bg object 383"/>
          <p:cNvPicPr/>
          <p:nvPr/>
        </p:nvPicPr>
        <p:blipFill>
          <a:blip r:embed="rId323" cstate="print"/>
          <a:stretch>
            <a:fillRect/>
          </a:stretch>
        </p:blipFill>
        <p:spPr>
          <a:xfrm>
            <a:off x="4139184" y="6627876"/>
            <a:ext cx="9143" cy="6095"/>
          </a:xfrm>
          <a:prstGeom prst="rect">
            <a:avLst/>
          </a:prstGeom>
        </p:spPr>
      </p:pic>
      <p:pic>
        <p:nvPicPr>
          <p:cNvPr id="384" name="bg object 384"/>
          <p:cNvPicPr/>
          <p:nvPr/>
        </p:nvPicPr>
        <p:blipFill>
          <a:blip r:embed="rId324" cstate="print"/>
          <a:stretch>
            <a:fillRect/>
          </a:stretch>
        </p:blipFill>
        <p:spPr>
          <a:xfrm>
            <a:off x="2127504" y="5417820"/>
            <a:ext cx="12191" cy="9144"/>
          </a:xfrm>
          <a:prstGeom prst="rect">
            <a:avLst/>
          </a:prstGeom>
        </p:spPr>
      </p:pic>
      <p:pic>
        <p:nvPicPr>
          <p:cNvPr id="385" name="bg object 385"/>
          <p:cNvPicPr/>
          <p:nvPr/>
        </p:nvPicPr>
        <p:blipFill>
          <a:blip r:embed="rId325" cstate="print"/>
          <a:stretch>
            <a:fillRect/>
          </a:stretch>
        </p:blipFill>
        <p:spPr>
          <a:xfrm>
            <a:off x="4072127" y="5343144"/>
            <a:ext cx="13715" cy="6095"/>
          </a:xfrm>
          <a:prstGeom prst="rect">
            <a:avLst/>
          </a:prstGeom>
        </p:spPr>
      </p:pic>
      <p:sp>
        <p:nvSpPr>
          <p:cNvPr id="386" name="bg object 386"/>
          <p:cNvSpPr/>
          <p:nvPr/>
        </p:nvSpPr>
        <p:spPr>
          <a:xfrm>
            <a:off x="3927347" y="7481316"/>
            <a:ext cx="12700" cy="9525"/>
          </a:xfrm>
          <a:custGeom>
            <a:avLst/>
            <a:gdLst/>
            <a:ahLst/>
            <a:cxnLst/>
            <a:rect l="l" t="t" r="r" b="b"/>
            <a:pathLst>
              <a:path w="12700" h="9525">
                <a:moveTo>
                  <a:pt x="9144" y="9144"/>
                </a:moveTo>
                <a:lnTo>
                  <a:pt x="6096" y="6096"/>
                </a:lnTo>
                <a:lnTo>
                  <a:pt x="0" y="3048"/>
                </a:lnTo>
                <a:lnTo>
                  <a:pt x="1524" y="1524"/>
                </a:lnTo>
                <a:lnTo>
                  <a:pt x="3048" y="1524"/>
                </a:lnTo>
                <a:lnTo>
                  <a:pt x="4572" y="0"/>
                </a:lnTo>
                <a:lnTo>
                  <a:pt x="7620" y="1524"/>
                </a:lnTo>
                <a:lnTo>
                  <a:pt x="9144" y="4572"/>
                </a:lnTo>
                <a:lnTo>
                  <a:pt x="12192" y="6096"/>
                </a:lnTo>
                <a:lnTo>
                  <a:pt x="9144" y="9144"/>
                </a:lnTo>
                <a:close/>
              </a:path>
            </a:pathLst>
          </a:custGeom>
          <a:solidFill>
            <a:srgbClr val="66626E"/>
          </a:solidFill>
        </p:spPr>
        <p:txBody>
          <a:bodyPr wrap="square" lIns="0" tIns="0" rIns="0" bIns="0" rtlCol="0"/>
          <a:lstStyle/>
          <a:p>
            <a:endParaRPr/>
          </a:p>
        </p:txBody>
      </p:sp>
      <p:pic>
        <p:nvPicPr>
          <p:cNvPr id="387" name="bg object 387"/>
          <p:cNvPicPr/>
          <p:nvPr/>
        </p:nvPicPr>
        <p:blipFill>
          <a:blip r:embed="rId326" cstate="print"/>
          <a:stretch>
            <a:fillRect/>
          </a:stretch>
        </p:blipFill>
        <p:spPr>
          <a:xfrm>
            <a:off x="4012691" y="5329428"/>
            <a:ext cx="10667" cy="7619"/>
          </a:xfrm>
          <a:prstGeom prst="rect">
            <a:avLst/>
          </a:prstGeom>
        </p:spPr>
      </p:pic>
      <p:pic>
        <p:nvPicPr>
          <p:cNvPr id="388" name="bg object 388"/>
          <p:cNvPicPr/>
          <p:nvPr/>
        </p:nvPicPr>
        <p:blipFill>
          <a:blip r:embed="rId327" cstate="print"/>
          <a:stretch>
            <a:fillRect/>
          </a:stretch>
        </p:blipFill>
        <p:spPr>
          <a:xfrm>
            <a:off x="2435351" y="5301996"/>
            <a:ext cx="12191" cy="9143"/>
          </a:xfrm>
          <a:prstGeom prst="rect">
            <a:avLst/>
          </a:prstGeom>
        </p:spPr>
      </p:pic>
      <p:pic>
        <p:nvPicPr>
          <p:cNvPr id="389" name="bg object 389"/>
          <p:cNvPicPr/>
          <p:nvPr/>
        </p:nvPicPr>
        <p:blipFill>
          <a:blip r:embed="rId328" cstate="print"/>
          <a:stretch>
            <a:fillRect/>
          </a:stretch>
        </p:blipFill>
        <p:spPr>
          <a:xfrm>
            <a:off x="4137659" y="4131564"/>
            <a:ext cx="32003" cy="19811"/>
          </a:xfrm>
          <a:prstGeom prst="rect">
            <a:avLst/>
          </a:prstGeom>
        </p:spPr>
      </p:pic>
      <p:pic>
        <p:nvPicPr>
          <p:cNvPr id="390" name="bg object 390"/>
          <p:cNvPicPr/>
          <p:nvPr/>
        </p:nvPicPr>
        <p:blipFill>
          <a:blip r:embed="rId329" cstate="print"/>
          <a:stretch>
            <a:fillRect/>
          </a:stretch>
        </p:blipFill>
        <p:spPr>
          <a:xfrm>
            <a:off x="3253740" y="5021580"/>
            <a:ext cx="28956" cy="19812"/>
          </a:xfrm>
          <a:prstGeom prst="rect">
            <a:avLst/>
          </a:prstGeom>
        </p:spPr>
      </p:pic>
      <p:pic>
        <p:nvPicPr>
          <p:cNvPr id="391" name="bg object 391"/>
          <p:cNvPicPr/>
          <p:nvPr/>
        </p:nvPicPr>
        <p:blipFill>
          <a:blip r:embed="rId330" cstate="print"/>
          <a:stretch>
            <a:fillRect/>
          </a:stretch>
        </p:blipFill>
        <p:spPr>
          <a:xfrm>
            <a:off x="0" y="1449324"/>
            <a:ext cx="1414271" cy="210311"/>
          </a:xfrm>
          <a:prstGeom prst="rect">
            <a:avLst/>
          </a:prstGeom>
        </p:spPr>
      </p:pic>
      <p:pic>
        <p:nvPicPr>
          <p:cNvPr id="392" name="bg object 392"/>
          <p:cNvPicPr/>
          <p:nvPr/>
        </p:nvPicPr>
        <p:blipFill>
          <a:blip r:embed="rId331" cstate="print"/>
          <a:stretch>
            <a:fillRect/>
          </a:stretch>
        </p:blipFill>
        <p:spPr>
          <a:xfrm>
            <a:off x="3346703" y="4014215"/>
            <a:ext cx="24384" cy="16764"/>
          </a:xfrm>
          <a:prstGeom prst="rect">
            <a:avLst/>
          </a:prstGeom>
        </p:spPr>
      </p:pic>
      <p:pic>
        <p:nvPicPr>
          <p:cNvPr id="393" name="bg object 393"/>
          <p:cNvPicPr/>
          <p:nvPr/>
        </p:nvPicPr>
        <p:blipFill>
          <a:blip r:embed="rId332" cstate="print"/>
          <a:stretch>
            <a:fillRect/>
          </a:stretch>
        </p:blipFill>
        <p:spPr>
          <a:xfrm>
            <a:off x="3985259" y="4407408"/>
            <a:ext cx="24383" cy="15240"/>
          </a:xfrm>
          <a:prstGeom prst="rect">
            <a:avLst/>
          </a:prstGeom>
        </p:spPr>
      </p:pic>
      <p:pic>
        <p:nvPicPr>
          <p:cNvPr id="394" name="bg object 394"/>
          <p:cNvPicPr/>
          <p:nvPr/>
        </p:nvPicPr>
        <p:blipFill>
          <a:blip r:embed="rId333" cstate="print"/>
          <a:stretch>
            <a:fillRect/>
          </a:stretch>
        </p:blipFill>
        <p:spPr>
          <a:xfrm>
            <a:off x="3209543" y="5580888"/>
            <a:ext cx="27432" cy="18288"/>
          </a:xfrm>
          <a:prstGeom prst="rect">
            <a:avLst/>
          </a:prstGeom>
        </p:spPr>
      </p:pic>
      <p:pic>
        <p:nvPicPr>
          <p:cNvPr id="395" name="bg object 395"/>
          <p:cNvPicPr/>
          <p:nvPr/>
        </p:nvPicPr>
        <p:blipFill>
          <a:blip r:embed="rId334" cstate="print"/>
          <a:stretch>
            <a:fillRect/>
          </a:stretch>
        </p:blipFill>
        <p:spPr>
          <a:xfrm>
            <a:off x="3204972" y="4844796"/>
            <a:ext cx="21335" cy="16763"/>
          </a:xfrm>
          <a:prstGeom prst="rect">
            <a:avLst/>
          </a:prstGeom>
        </p:spPr>
      </p:pic>
      <p:pic>
        <p:nvPicPr>
          <p:cNvPr id="396" name="bg object 396"/>
          <p:cNvPicPr/>
          <p:nvPr/>
        </p:nvPicPr>
        <p:blipFill>
          <a:blip r:embed="rId335" cstate="print"/>
          <a:stretch>
            <a:fillRect/>
          </a:stretch>
        </p:blipFill>
        <p:spPr>
          <a:xfrm>
            <a:off x="4133088" y="5081015"/>
            <a:ext cx="15239" cy="9144"/>
          </a:xfrm>
          <a:prstGeom prst="rect">
            <a:avLst/>
          </a:prstGeom>
        </p:spPr>
      </p:pic>
      <p:pic>
        <p:nvPicPr>
          <p:cNvPr id="397" name="bg object 397"/>
          <p:cNvPicPr/>
          <p:nvPr/>
        </p:nvPicPr>
        <p:blipFill>
          <a:blip r:embed="rId336" cstate="print"/>
          <a:stretch>
            <a:fillRect/>
          </a:stretch>
        </p:blipFill>
        <p:spPr>
          <a:xfrm>
            <a:off x="3459479" y="5689092"/>
            <a:ext cx="21335" cy="13715"/>
          </a:xfrm>
          <a:prstGeom prst="rect">
            <a:avLst/>
          </a:prstGeom>
        </p:spPr>
      </p:pic>
      <p:pic>
        <p:nvPicPr>
          <p:cNvPr id="398" name="bg object 398"/>
          <p:cNvPicPr/>
          <p:nvPr/>
        </p:nvPicPr>
        <p:blipFill>
          <a:blip r:embed="rId337" cstate="print"/>
          <a:stretch>
            <a:fillRect/>
          </a:stretch>
        </p:blipFill>
        <p:spPr>
          <a:xfrm>
            <a:off x="3931920" y="4796027"/>
            <a:ext cx="21336" cy="10668"/>
          </a:xfrm>
          <a:prstGeom prst="rect">
            <a:avLst/>
          </a:prstGeom>
        </p:spPr>
      </p:pic>
      <p:pic>
        <p:nvPicPr>
          <p:cNvPr id="399" name="bg object 399"/>
          <p:cNvPicPr/>
          <p:nvPr/>
        </p:nvPicPr>
        <p:blipFill>
          <a:blip r:embed="rId338" cstate="print"/>
          <a:stretch>
            <a:fillRect/>
          </a:stretch>
        </p:blipFill>
        <p:spPr>
          <a:xfrm>
            <a:off x="4067555" y="5134355"/>
            <a:ext cx="18287" cy="10667"/>
          </a:xfrm>
          <a:prstGeom prst="rect">
            <a:avLst/>
          </a:prstGeom>
        </p:spPr>
      </p:pic>
      <p:pic>
        <p:nvPicPr>
          <p:cNvPr id="400" name="bg object 400"/>
          <p:cNvPicPr/>
          <p:nvPr/>
        </p:nvPicPr>
        <p:blipFill>
          <a:blip r:embed="rId339" cstate="print"/>
          <a:stretch>
            <a:fillRect/>
          </a:stretch>
        </p:blipFill>
        <p:spPr>
          <a:xfrm>
            <a:off x="3230880" y="5385815"/>
            <a:ext cx="16763" cy="28955"/>
          </a:xfrm>
          <a:prstGeom prst="rect">
            <a:avLst/>
          </a:prstGeom>
        </p:spPr>
      </p:pic>
      <p:pic>
        <p:nvPicPr>
          <p:cNvPr id="401" name="bg object 401"/>
          <p:cNvPicPr/>
          <p:nvPr/>
        </p:nvPicPr>
        <p:blipFill>
          <a:blip r:embed="rId340" cstate="print"/>
          <a:stretch>
            <a:fillRect/>
          </a:stretch>
        </p:blipFill>
        <p:spPr>
          <a:xfrm>
            <a:off x="3829811" y="5349239"/>
            <a:ext cx="15240" cy="12192"/>
          </a:xfrm>
          <a:prstGeom prst="rect">
            <a:avLst/>
          </a:prstGeom>
        </p:spPr>
      </p:pic>
      <p:pic>
        <p:nvPicPr>
          <p:cNvPr id="402" name="bg object 402"/>
          <p:cNvPicPr/>
          <p:nvPr/>
        </p:nvPicPr>
        <p:blipFill>
          <a:blip r:embed="rId341" cstate="print"/>
          <a:stretch>
            <a:fillRect/>
          </a:stretch>
        </p:blipFill>
        <p:spPr>
          <a:xfrm>
            <a:off x="3381755" y="5458967"/>
            <a:ext cx="15240" cy="10667"/>
          </a:xfrm>
          <a:prstGeom prst="rect">
            <a:avLst/>
          </a:prstGeom>
        </p:spPr>
      </p:pic>
      <p:pic>
        <p:nvPicPr>
          <p:cNvPr id="403" name="bg object 403"/>
          <p:cNvPicPr/>
          <p:nvPr/>
        </p:nvPicPr>
        <p:blipFill>
          <a:blip r:embed="rId342" cstate="print"/>
          <a:stretch>
            <a:fillRect/>
          </a:stretch>
        </p:blipFill>
        <p:spPr>
          <a:xfrm>
            <a:off x="3081527" y="4152900"/>
            <a:ext cx="19812" cy="9143"/>
          </a:xfrm>
          <a:prstGeom prst="rect">
            <a:avLst/>
          </a:prstGeom>
        </p:spPr>
      </p:pic>
      <p:pic>
        <p:nvPicPr>
          <p:cNvPr id="404" name="bg object 404"/>
          <p:cNvPicPr/>
          <p:nvPr/>
        </p:nvPicPr>
        <p:blipFill>
          <a:blip r:embed="rId343" cstate="print"/>
          <a:stretch>
            <a:fillRect/>
          </a:stretch>
        </p:blipFill>
        <p:spPr>
          <a:xfrm>
            <a:off x="3723132" y="4664964"/>
            <a:ext cx="12191" cy="6095"/>
          </a:xfrm>
          <a:prstGeom prst="rect">
            <a:avLst/>
          </a:prstGeom>
        </p:spPr>
      </p:pic>
      <p:pic>
        <p:nvPicPr>
          <p:cNvPr id="405" name="bg object 405"/>
          <p:cNvPicPr/>
          <p:nvPr/>
        </p:nvPicPr>
        <p:blipFill>
          <a:blip r:embed="rId344" cstate="print"/>
          <a:stretch>
            <a:fillRect/>
          </a:stretch>
        </p:blipFill>
        <p:spPr>
          <a:xfrm>
            <a:off x="3279647" y="5544312"/>
            <a:ext cx="12191" cy="12191"/>
          </a:xfrm>
          <a:prstGeom prst="rect">
            <a:avLst/>
          </a:prstGeom>
        </p:spPr>
      </p:pic>
      <p:pic>
        <p:nvPicPr>
          <p:cNvPr id="406" name="bg object 406"/>
          <p:cNvPicPr/>
          <p:nvPr/>
        </p:nvPicPr>
        <p:blipFill>
          <a:blip r:embed="rId345" cstate="print"/>
          <a:stretch>
            <a:fillRect/>
          </a:stretch>
        </p:blipFill>
        <p:spPr>
          <a:xfrm>
            <a:off x="3520440" y="4544567"/>
            <a:ext cx="16763" cy="9143"/>
          </a:xfrm>
          <a:prstGeom prst="rect">
            <a:avLst/>
          </a:prstGeom>
        </p:spPr>
      </p:pic>
      <p:pic>
        <p:nvPicPr>
          <p:cNvPr id="407" name="bg object 407"/>
          <p:cNvPicPr/>
          <p:nvPr/>
        </p:nvPicPr>
        <p:blipFill>
          <a:blip r:embed="rId346" cstate="print"/>
          <a:stretch>
            <a:fillRect/>
          </a:stretch>
        </p:blipFill>
        <p:spPr>
          <a:xfrm>
            <a:off x="3735323" y="5158739"/>
            <a:ext cx="16764" cy="10667"/>
          </a:xfrm>
          <a:prstGeom prst="rect">
            <a:avLst/>
          </a:prstGeom>
        </p:spPr>
      </p:pic>
      <p:pic>
        <p:nvPicPr>
          <p:cNvPr id="408" name="bg object 408"/>
          <p:cNvPicPr/>
          <p:nvPr/>
        </p:nvPicPr>
        <p:blipFill>
          <a:blip r:embed="rId347" cstate="print"/>
          <a:stretch>
            <a:fillRect/>
          </a:stretch>
        </p:blipFill>
        <p:spPr>
          <a:xfrm>
            <a:off x="3989832" y="3866388"/>
            <a:ext cx="12191" cy="6095"/>
          </a:xfrm>
          <a:prstGeom prst="rect">
            <a:avLst/>
          </a:prstGeom>
        </p:spPr>
      </p:pic>
      <p:pic>
        <p:nvPicPr>
          <p:cNvPr id="409" name="bg object 409"/>
          <p:cNvPicPr/>
          <p:nvPr/>
        </p:nvPicPr>
        <p:blipFill>
          <a:blip r:embed="rId348" cstate="print"/>
          <a:stretch>
            <a:fillRect/>
          </a:stretch>
        </p:blipFill>
        <p:spPr>
          <a:xfrm>
            <a:off x="3657600" y="4684776"/>
            <a:ext cx="13716" cy="9143"/>
          </a:xfrm>
          <a:prstGeom prst="rect">
            <a:avLst/>
          </a:prstGeom>
        </p:spPr>
      </p:pic>
      <p:pic>
        <p:nvPicPr>
          <p:cNvPr id="410" name="bg object 410"/>
          <p:cNvPicPr/>
          <p:nvPr/>
        </p:nvPicPr>
        <p:blipFill>
          <a:blip r:embed="rId349" cstate="print"/>
          <a:stretch>
            <a:fillRect/>
          </a:stretch>
        </p:blipFill>
        <p:spPr>
          <a:xfrm>
            <a:off x="3948684" y="4693920"/>
            <a:ext cx="10667" cy="7620"/>
          </a:xfrm>
          <a:prstGeom prst="rect">
            <a:avLst/>
          </a:prstGeom>
        </p:spPr>
      </p:pic>
      <p:pic>
        <p:nvPicPr>
          <p:cNvPr id="411" name="bg object 411"/>
          <p:cNvPicPr/>
          <p:nvPr/>
        </p:nvPicPr>
        <p:blipFill>
          <a:blip r:embed="rId350" cstate="print"/>
          <a:stretch>
            <a:fillRect/>
          </a:stretch>
        </p:blipFill>
        <p:spPr>
          <a:xfrm>
            <a:off x="3236975" y="4701540"/>
            <a:ext cx="15239" cy="7619"/>
          </a:xfrm>
          <a:prstGeom prst="rect">
            <a:avLst/>
          </a:prstGeom>
        </p:spPr>
      </p:pic>
      <p:pic>
        <p:nvPicPr>
          <p:cNvPr id="412" name="bg object 412"/>
          <p:cNvPicPr/>
          <p:nvPr/>
        </p:nvPicPr>
        <p:blipFill>
          <a:blip r:embed="rId351" cstate="print"/>
          <a:stretch>
            <a:fillRect/>
          </a:stretch>
        </p:blipFill>
        <p:spPr>
          <a:xfrm>
            <a:off x="3332988" y="4744211"/>
            <a:ext cx="10667" cy="6096"/>
          </a:xfrm>
          <a:prstGeom prst="rect">
            <a:avLst/>
          </a:prstGeom>
        </p:spPr>
      </p:pic>
      <p:pic>
        <p:nvPicPr>
          <p:cNvPr id="413" name="bg object 413"/>
          <p:cNvPicPr/>
          <p:nvPr/>
        </p:nvPicPr>
        <p:blipFill>
          <a:blip r:embed="rId352" cstate="print"/>
          <a:stretch>
            <a:fillRect/>
          </a:stretch>
        </p:blipFill>
        <p:spPr>
          <a:xfrm>
            <a:off x="3803903" y="4890515"/>
            <a:ext cx="13716" cy="7619"/>
          </a:xfrm>
          <a:prstGeom prst="rect">
            <a:avLst/>
          </a:prstGeom>
        </p:spPr>
      </p:pic>
      <p:pic>
        <p:nvPicPr>
          <p:cNvPr id="414" name="bg object 414"/>
          <p:cNvPicPr/>
          <p:nvPr/>
        </p:nvPicPr>
        <p:blipFill>
          <a:blip r:embed="rId353" cstate="print"/>
          <a:stretch>
            <a:fillRect/>
          </a:stretch>
        </p:blipFill>
        <p:spPr>
          <a:xfrm>
            <a:off x="3112007" y="5126735"/>
            <a:ext cx="13716" cy="9144"/>
          </a:xfrm>
          <a:prstGeom prst="rect">
            <a:avLst/>
          </a:prstGeom>
        </p:spPr>
      </p:pic>
      <p:pic>
        <p:nvPicPr>
          <p:cNvPr id="415" name="bg object 415"/>
          <p:cNvPicPr/>
          <p:nvPr/>
        </p:nvPicPr>
        <p:blipFill>
          <a:blip r:embed="rId354" cstate="print"/>
          <a:stretch>
            <a:fillRect/>
          </a:stretch>
        </p:blipFill>
        <p:spPr>
          <a:xfrm>
            <a:off x="4175759" y="3953255"/>
            <a:ext cx="12191" cy="7619"/>
          </a:xfrm>
          <a:prstGeom prst="rect">
            <a:avLst/>
          </a:prstGeom>
        </p:spPr>
      </p:pic>
      <p:pic>
        <p:nvPicPr>
          <p:cNvPr id="416" name="bg object 416"/>
          <p:cNvPicPr/>
          <p:nvPr/>
        </p:nvPicPr>
        <p:blipFill>
          <a:blip r:embed="rId355" cstate="print"/>
          <a:stretch>
            <a:fillRect/>
          </a:stretch>
        </p:blipFill>
        <p:spPr>
          <a:xfrm>
            <a:off x="4130040" y="4268723"/>
            <a:ext cx="10667" cy="3048"/>
          </a:xfrm>
          <a:prstGeom prst="rect">
            <a:avLst/>
          </a:prstGeom>
        </p:spPr>
      </p:pic>
      <p:pic>
        <p:nvPicPr>
          <p:cNvPr id="417" name="bg object 417"/>
          <p:cNvPicPr/>
          <p:nvPr/>
        </p:nvPicPr>
        <p:blipFill>
          <a:blip r:embed="rId356" cstate="print"/>
          <a:stretch>
            <a:fillRect/>
          </a:stretch>
        </p:blipFill>
        <p:spPr>
          <a:xfrm>
            <a:off x="3997452" y="4514088"/>
            <a:ext cx="10667" cy="6095"/>
          </a:xfrm>
          <a:prstGeom prst="rect">
            <a:avLst/>
          </a:prstGeom>
        </p:spPr>
      </p:pic>
      <p:pic>
        <p:nvPicPr>
          <p:cNvPr id="418" name="bg object 418"/>
          <p:cNvPicPr/>
          <p:nvPr/>
        </p:nvPicPr>
        <p:blipFill>
          <a:blip r:embed="rId357" cstate="print"/>
          <a:stretch>
            <a:fillRect/>
          </a:stretch>
        </p:blipFill>
        <p:spPr>
          <a:xfrm>
            <a:off x="3491484" y="4820411"/>
            <a:ext cx="13715" cy="7620"/>
          </a:xfrm>
          <a:prstGeom prst="rect">
            <a:avLst/>
          </a:prstGeom>
        </p:spPr>
      </p:pic>
      <p:pic>
        <p:nvPicPr>
          <p:cNvPr id="419" name="bg object 419"/>
          <p:cNvPicPr/>
          <p:nvPr/>
        </p:nvPicPr>
        <p:blipFill>
          <a:blip r:embed="rId358" cstate="print"/>
          <a:stretch>
            <a:fillRect/>
          </a:stretch>
        </p:blipFill>
        <p:spPr>
          <a:xfrm>
            <a:off x="3916679" y="5500115"/>
            <a:ext cx="15239" cy="10667"/>
          </a:xfrm>
          <a:prstGeom prst="rect">
            <a:avLst/>
          </a:prstGeom>
        </p:spPr>
      </p:pic>
      <p:pic>
        <p:nvPicPr>
          <p:cNvPr id="420" name="bg object 420"/>
          <p:cNvPicPr/>
          <p:nvPr/>
        </p:nvPicPr>
        <p:blipFill>
          <a:blip r:embed="rId359" cstate="print"/>
          <a:stretch>
            <a:fillRect/>
          </a:stretch>
        </p:blipFill>
        <p:spPr>
          <a:xfrm>
            <a:off x="3685032" y="3838955"/>
            <a:ext cx="7619" cy="6095"/>
          </a:xfrm>
          <a:prstGeom prst="rect">
            <a:avLst/>
          </a:prstGeom>
        </p:spPr>
      </p:pic>
      <p:pic>
        <p:nvPicPr>
          <p:cNvPr id="421" name="bg object 421"/>
          <p:cNvPicPr/>
          <p:nvPr/>
        </p:nvPicPr>
        <p:blipFill>
          <a:blip r:embed="rId360" cstate="print"/>
          <a:stretch>
            <a:fillRect/>
          </a:stretch>
        </p:blipFill>
        <p:spPr>
          <a:xfrm>
            <a:off x="3421379" y="3986784"/>
            <a:ext cx="13715" cy="7619"/>
          </a:xfrm>
          <a:prstGeom prst="rect">
            <a:avLst/>
          </a:prstGeom>
        </p:spPr>
      </p:pic>
      <p:pic>
        <p:nvPicPr>
          <p:cNvPr id="422" name="bg object 422"/>
          <p:cNvPicPr/>
          <p:nvPr/>
        </p:nvPicPr>
        <p:blipFill>
          <a:blip r:embed="rId361" cstate="print"/>
          <a:stretch>
            <a:fillRect/>
          </a:stretch>
        </p:blipFill>
        <p:spPr>
          <a:xfrm>
            <a:off x="3465576" y="5262371"/>
            <a:ext cx="9143" cy="7620"/>
          </a:xfrm>
          <a:prstGeom prst="rect">
            <a:avLst/>
          </a:prstGeom>
        </p:spPr>
      </p:pic>
      <p:pic>
        <p:nvPicPr>
          <p:cNvPr id="423" name="bg object 423"/>
          <p:cNvPicPr/>
          <p:nvPr/>
        </p:nvPicPr>
        <p:blipFill>
          <a:blip r:embed="rId362" cstate="print"/>
          <a:stretch>
            <a:fillRect/>
          </a:stretch>
        </p:blipFill>
        <p:spPr>
          <a:xfrm>
            <a:off x="211836" y="6063996"/>
            <a:ext cx="44195" cy="30480"/>
          </a:xfrm>
          <a:prstGeom prst="rect">
            <a:avLst/>
          </a:prstGeom>
        </p:spPr>
      </p:pic>
      <p:sp>
        <p:nvSpPr>
          <p:cNvPr id="424" name="bg object 424"/>
          <p:cNvSpPr/>
          <p:nvPr/>
        </p:nvSpPr>
        <p:spPr>
          <a:xfrm>
            <a:off x="0" y="7115555"/>
            <a:ext cx="0" cy="27940"/>
          </a:xfrm>
          <a:custGeom>
            <a:avLst/>
            <a:gdLst/>
            <a:ahLst/>
            <a:cxnLst/>
            <a:rect l="l" t="t" r="r" b="b"/>
            <a:pathLst>
              <a:path h="27940">
                <a:moveTo>
                  <a:pt x="0" y="27431"/>
                </a:moveTo>
                <a:lnTo>
                  <a:pt x="0" y="0"/>
                </a:lnTo>
                <a:lnTo>
                  <a:pt x="0" y="27431"/>
                </a:lnTo>
                <a:close/>
              </a:path>
            </a:pathLst>
          </a:custGeom>
          <a:solidFill>
            <a:srgbClr val="FFFFFF"/>
          </a:solidFill>
        </p:spPr>
        <p:txBody>
          <a:bodyPr wrap="square" lIns="0" tIns="0" rIns="0" bIns="0" rtlCol="0"/>
          <a:lstStyle/>
          <a:p>
            <a:endParaRPr/>
          </a:p>
        </p:txBody>
      </p:sp>
      <p:sp>
        <p:nvSpPr>
          <p:cNvPr id="425" name="bg object 425"/>
          <p:cNvSpPr/>
          <p:nvPr/>
        </p:nvSpPr>
        <p:spPr>
          <a:xfrm>
            <a:off x="0" y="7115555"/>
            <a:ext cx="21590" cy="27940"/>
          </a:xfrm>
          <a:custGeom>
            <a:avLst/>
            <a:gdLst/>
            <a:ahLst/>
            <a:cxnLst/>
            <a:rect l="l" t="t" r="r" b="b"/>
            <a:pathLst>
              <a:path w="21590" h="27940">
                <a:moveTo>
                  <a:pt x="15240" y="27431"/>
                </a:moveTo>
                <a:lnTo>
                  <a:pt x="6096" y="27431"/>
                </a:lnTo>
                <a:lnTo>
                  <a:pt x="0" y="27431"/>
                </a:lnTo>
                <a:lnTo>
                  <a:pt x="0" y="0"/>
                </a:lnTo>
                <a:lnTo>
                  <a:pt x="12192" y="0"/>
                </a:lnTo>
                <a:lnTo>
                  <a:pt x="19812" y="7619"/>
                </a:lnTo>
                <a:lnTo>
                  <a:pt x="19812" y="15239"/>
                </a:lnTo>
                <a:lnTo>
                  <a:pt x="21336" y="22859"/>
                </a:lnTo>
                <a:lnTo>
                  <a:pt x="15240" y="27431"/>
                </a:lnTo>
                <a:close/>
              </a:path>
            </a:pathLst>
          </a:custGeom>
          <a:solidFill>
            <a:srgbClr val="66626E"/>
          </a:solidFill>
        </p:spPr>
        <p:txBody>
          <a:bodyPr wrap="square" lIns="0" tIns="0" rIns="0" bIns="0" rtlCol="0"/>
          <a:lstStyle/>
          <a:p>
            <a:endParaRPr/>
          </a:p>
        </p:txBody>
      </p:sp>
      <p:pic>
        <p:nvPicPr>
          <p:cNvPr id="426" name="bg object 426"/>
          <p:cNvPicPr/>
          <p:nvPr/>
        </p:nvPicPr>
        <p:blipFill>
          <a:blip r:embed="rId363" cstate="print"/>
          <a:stretch>
            <a:fillRect/>
          </a:stretch>
        </p:blipFill>
        <p:spPr>
          <a:xfrm>
            <a:off x="1385316" y="7399019"/>
            <a:ext cx="22859" cy="24383"/>
          </a:xfrm>
          <a:prstGeom prst="rect">
            <a:avLst/>
          </a:prstGeom>
        </p:spPr>
      </p:pic>
      <p:sp>
        <p:nvSpPr>
          <p:cNvPr id="427" name="bg object 427"/>
          <p:cNvSpPr/>
          <p:nvPr/>
        </p:nvSpPr>
        <p:spPr>
          <a:xfrm>
            <a:off x="252602" y="7284719"/>
            <a:ext cx="20320" cy="20320"/>
          </a:xfrm>
          <a:custGeom>
            <a:avLst/>
            <a:gdLst/>
            <a:ahLst/>
            <a:cxnLst/>
            <a:rect l="l" t="t" r="r" b="b"/>
            <a:pathLst>
              <a:path w="20320" h="20320">
                <a:moveTo>
                  <a:pt x="14097" y="19812"/>
                </a:moveTo>
                <a:lnTo>
                  <a:pt x="9525" y="19812"/>
                </a:lnTo>
                <a:lnTo>
                  <a:pt x="2762" y="16716"/>
                </a:lnTo>
                <a:lnTo>
                  <a:pt x="0" y="12192"/>
                </a:lnTo>
                <a:lnTo>
                  <a:pt x="95" y="6524"/>
                </a:lnTo>
                <a:lnTo>
                  <a:pt x="1905" y="0"/>
                </a:lnTo>
                <a:lnTo>
                  <a:pt x="6477" y="0"/>
                </a:lnTo>
                <a:lnTo>
                  <a:pt x="18669" y="1524"/>
                </a:lnTo>
                <a:lnTo>
                  <a:pt x="20193" y="7620"/>
                </a:lnTo>
                <a:lnTo>
                  <a:pt x="18669" y="15240"/>
                </a:lnTo>
                <a:lnTo>
                  <a:pt x="18669" y="16764"/>
                </a:lnTo>
                <a:lnTo>
                  <a:pt x="14097" y="19812"/>
                </a:lnTo>
                <a:close/>
              </a:path>
            </a:pathLst>
          </a:custGeom>
          <a:solidFill>
            <a:srgbClr val="66626E"/>
          </a:solidFill>
        </p:spPr>
        <p:txBody>
          <a:bodyPr wrap="square" lIns="0" tIns="0" rIns="0" bIns="0" rtlCol="0"/>
          <a:lstStyle/>
          <a:p>
            <a:endParaRPr/>
          </a:p>
        </p:txBody>
      </p:sp>
      <p:pic>
        <p:nvPicPr>
          <p:cNvPr id="428" name="bg object 428"/>
          <p:cNvPicPr/>
          <p:nvPr/>
        </p:nvPicPr>
        <p:blipFill>
          <a:blip r:embed="rId364" cstate="print"/>
          <a:stretch>
            <a:fillRect/>
          </a:stretch>
        </p:blipFill>
        <p:spPr>
          <a:xfrm>
            <a:off x="1120139" y="4354067"/>
            <a:ext cx="19812" cy="16764"/>
          </a:xfrm>
          <a:prstGeom prst="rect">
            <a:avLst/>
          </a:prstGeom>
        </p:spPr>
      </p:pic>
      <p:pic>
        <p:nvPicPr>
          <p:cNvPr id="429" name="bg object 429"/>
          <p:cNvPicPr/>
          <p:nvPr/>
        </p:nvPicPr>
        <p:blipFill>
          <a:blip r:embed="rId365" cstate="print"/>
          <a:stretch>
            <a:fillRect/>
          </a:stretch>
        </p:blipFill>
        <p:spPr>
          <a:xfrm>
            <a:off x="443484" y="3960876"/>
            <a:ext cx="19811" cy="15240"/>
          </a:xfrm>
          <a:prstGeom prst="rect">
            <a:avLst/>
          </a:prstGeom>
        </p:spPr>
      </p:pic>
      <p:pic>
        <p:nvPicPr>
          <p:cNvPr id="430" name="bg object 430"/>
          <p:cNvPicPr/>
          <p:nvPr/>
        </p:nvPicPr>
        <p:blipFill>
          <a:blip r:embed="rId366" cstate="print"/>
          <a:stretch>
            <a:fillRect/>
          </a:stretch>
        </p:blipFill>
        <p:spPr>
          <a:xfrm>
            <a:off x="687324" y="5494020"/>
            <a:ext cx="24383" cy="15240"/>
          </a:xfrm>
          <a:prstGeom prst="rect">
            <a:avLst/>
          </a:prstGeom>
        </p:spPr>
      </p:pic>
      <p:pic>
        <p:nvPicPr>
          <p:cNvPr id="431" name="bg object 431"/>
          <p:cNvPicPr/>
          <p:nvPr/>
        </p:nvPicPr>
        <p:blipFill>
          <a:blip r:embed="rId367" cstate="print"/>
          <a:stretch>
            <a:fillRect/>
          </a:stretch>
        </p:blipFill>
        <p:spPr>
          <a:xfrm>
            <a:off x="422148" y="4588764"/>
            <a:ext cx="19812" cy="12191"/>
          </a:xfrm>
          <a:prstGeom prst="rect">
            <a:avLst/>
          </a:prstGeom>
        </p:spPr>
      </p:pic>
      <p:pic>
        <p:nvPicPr>
          <p:cNvPr id="432" name="bg object 432"/>
          <p:cNvPicPr/>
          <p:nvPr/>
        </p:nvPicPr>
        <p:blipFill>
          <a:blip r:embed="rId368" cstate="print"/>
          <a:stretch>
            <a:fillRect/>
          </a:stretch>
        </p:blipFill>
        <p:spPr>
          <a:xfrm>
            <a:off x="484631" y="7051547"/>
            <a:ext cx="19811" cy="19812"/>
          </a:xfrm>
          <a:prstGeom prst="rect">
            <a:avLst/>
          </a:prstGeom>
        </p:spPr>
      </p:pic>
      <p:pic>
        <p:nvPicPr>
          <p:cNvPr id="433" name="bg object 433"/>
          <p:cNvPicPr/>
          <p:nvPr/>
        </p:nvPicPr>
        <p:blipFill>
          <a:blip r:embed="rId369" cstate="print"/>
          <a:stretch>
            <a:fillRect/>
          </a:stretch>
        </p:blipFill>
        <p:spPr>
          <a:xfrm>
            <a:off x="161543" y="4838700"/>
            <a:ext cx="39624" cy="25908"/>
          </a:xfrm>
          <a:prstGeom prst="rect">
            <a:avLst/>
          </a:prstGeom>
        </p:spPr>
      </p:pic>
      <p:pic>
        <p:nvPicPr>
          <p:cNvPr id="434" name="bg object 434"/>
          <p:cNvPicPr/>
          <p:nvPr/>
        </p:nvPicPr>
        <p:blipFill>
          <a:blip r:embed="rId154" cstate="print"/>
          <a:stretch>
            <a:fillRect/>
          </a:stretch>
        </p:blipFill>
        <p:spPr>
          <a:xfrm>
            <a:off x="861060" y="5070348"/>
            <a:ext cx="15239" cy="13716"/>
          </a:xfrm>
          <a:prstGeom prst="rect">
            <a:avLst/>
          </a:prstGeom>
        </p:spPr>
      </p:pic>
      <p:pic>
        <p:nvPicPr>
          <p:cNvPr id="435" name="bg object 435"/>
          <p:cNvPicPr/>
          <p:nvPr/>
        </p:nvPicPr>
        <p:blipFill>
          <a:blip r:embed="rId370" cstate="print"/>
          <a:stretch>
            <a:fillRect/>
          </a:stretch>
        </p:blipFill>
        <p:spPr>
          <a:xfrm>
            <a:off x="1191768" y="7403592"/>
            <a:ext cx="54864" cy="22859"/>
          </a:xfrm>
          <a:prstGeom prst="rect">
            <a:avLst/>
          </a:prstGeom>
        </p:spPr>
      </p:pic>
      <p:pic>
        <p:nvPicPr>
          <p:cNvPr id="436" name="bg object 436"/>
          <p:cNvPicPr/>
          <p:nvPr/>
        </p:nvPicPr>
        <p:blipFill>
          <a:blip r:embed="rId371" cstate="print"/>
          <a:stretch>
            <a:fillRect/>
          </a:stretch>
        </p:blipFill>
        <p:spPr>
          <a:xfrm>
            <a:off x="1171955" y="6737604"/>
            <a:ext cx="13715" cy="12192"/>
          </a:xfrm>
          <a:prstGeom prst="rect">
            <a:avLst/>
          </a:prstGeom>
        </p:spPr>
      </p:pic>
      <p:pic>
        <p:nvPicPr>
          <p:cNvPr id="437" name="bg object 437"/>
          <p:cNvPicPr/>
          <p:nvPr/>
        </p:nvPicPr>
        <p:blipFill>
          <a:blip r:embed="rId372" cstate="print"/>
          <a:stretch>
            <a:fillRect/>
          </a:stretch>
        </p:blipFill>
        <p:spPr>
          <a:xfrm>
            <a:off x="647700" y="6772655"/>
            <a:ext cx="16763" cy="12192"/>
          </a:xfrm>
          <a:prstGeom prst="rect">
            <a:avLst/>
          </a:prstGeom>
        </p:spPr>
      </p:pic>
      <p:sp>
        <p:nvSpPr>
          <p:cNvPr id="438" name="bg object 438"/>
          <p:cNvSpPr/>
          <p:nvPr/>
        </p:nvSpPr>
        <p:spPr>
          <a:xfrm>
            <a:off x="170687" y="7025640"/>
            <a:ext cx="12700" cy="17145"/>
          </a:xfrm>
          <a:custGeom>
            <a:avLst/>
            <a:gdLst/>
            <a:ahLst/>
            <a:cxnLst/>
            <a:rect l="l" t="t" r="r" b="b"/>
            <a:pathLst>
              <a:path w="12700" h="17145">
                <a:moveTo>
                  <a:pt x="9144" y="16764"/>
                </a:moveTo>
                <a:lnTo>
                  <a:pt x="3048" y="16764"/>
                </a:lnTo>
                <a:lnTo>
                  <a:pt x="1524" y="12192"/>
                </a:lnTo>
                <a:lnTo>
                  <a:pt x="1524" y="6096"/>
                </a:lnTo>
                <a:lnTo>
                  <a:pt x="0" y="0"/>
                </a:lnTo>
                <a:lnTo>
                  <a:pt x="8072" y="3690"/>
                </a:lnTo>
                <a:lnTo>
                  <a:pt x="12001" y="7810"/>
                </a:lnTo>
                <a:lnTo>
                  <a:pt x="12215" y="12215"/>
                </a:lnTo>
                <a:lnTo>
                  <a:pt x="9144" y="16764"/>
                </a:lnTo>
                <a:close/>
              </a:path>
            </a:pathLst>
          </a:custGeom>
          <a:solidFill>
            <a:srgbClr val="66626E"/>
          </a:solidFill>
        </p:spPr>
        <p:txBody>
          <a:bodyPr wrap="square" lIns="0" tIns="0" rIns="0" bIns="0" rtlCol="0"/>
          <a:lstStyle/>
          <a:p>
            <a:endParaRPr/>
          </a:p>
        </p:txBody>
      </p:sp>
      <p:pic>
        <p:nvPicPr>
          <p:cNvPr id="439" name="bg object 439"/>
          <p:cNvPicPr/>
          <p:nvPr/>
        </p:nvPicPr>
        <p:blipFill>
          <a:blip r:embed="rId373" cstate="print"/>
          <a:stretch>
            <a:fillRect/>
          </a:stretch>
        </p:blipFill>
        <p:spPr>
          <a:xfrm>
            <a:off x="1351787" y="6524244"/>
            <a:ext cx="18287" cy="12191"/>
          </a:xfrm>
          <a:prstGeom prst="rect">
            <a:avLst/>
          </a:prstGeom>
        </p:spPr>
      </p:pic>
      <p:sp>
        <p:nvSpPr>
          <p:cNvPr id="440" name="bg object 440"/>
          <p:cNvSpPr/>
          <p:nvPr/>
        </p:nvSpPr>
        <p:spPr>
          <a:xfrm>
            <a:off x="82296" y="7277100"/>
            <a:ext cx="10795" cy="9525"/>
          </a:xfrm>
          <a:custGeom>
            <a:avLst/>
            <a:gdLst/>
            <a:ahLst/>
            <a:cxnLst/>
            <a:rect l="l" t="t" r="r" b="b"/>
            <a:pathLst>
              <a:path w="10794" h="9525">
                <a:moveTo>
                  <a:pt x="6096" y="9144"/>
                </a:moveTo>
                <a:lnTo>
                  <a:pt x="4572" y="9144"/>
                </a:lnTo>
                <a:lnTo>
                  <a:pt x="3048" y="7620"/>
                </a:lnTo>
                <a:lnTo>
                  <a:pt x="1524" y="4572"/>
                </a:lnTo>
                <a:lnTo>
                  <a:pt x="0" y="3048"/>
                </a:lnTo>
                <a:lnTo>
                  <a:pt x="3048" y="1524"/>
                </a:lnTo>
                <a:lnTo>
                  <a:pt x="4572" y="1524"/>
                </a:lnTo>
                <a:lnTo>
                  <a:pt x="6096" y="0"/>
                </a:lnTo>
                <a:lnTo>
                  <a:pt x="7620" y="3048"/>
                </a:lnTo>
                <a:lnTo>
                  <a:pt x="9144" y="4572"/>
                </a:lnTo>
                <a:lnTo>
                  <a:pt x="10668" y="7620"/>
                </a:lnTo>
                <a:lnTo>
                  <a:pt x="9144" y="7620"/>
                </a:lnTo>
                <a:lnTo>
                  <a:pt x="6096" y="9144"/>
                </a:lnTo>
                <a:close/>
              </a:path>
            </a:pathLst>
          </a:custGeom>
          <a:solidFill>
            <a:srgbClr val="66626E"/>
          </a:solidFill>
        </p:spPr>
        <p:txBody>
          <a:bodyPr wrap="square" lIns="0" tIns="0" rIns="0" bIns="0" rtlCol="0"/>
          <a:lstStyle/>
          <a:p>
            <a:endParaRPr/>
          </a:p>
        </p:txBody>
      </p:sp>
      <p:pic>
        <p:nvPicPr>
          <p:cNvPr id="441" name="bg object 441"/>
          <p:cNvPicPr/>
          <p:nvPr/>
        </p:nvPicPr>
        <p:blipFill>
          <a:blip r:embed="rId374" cstate="print"/>
          <a:stretch>
            <a:fillRect/>
          </a:stretch>
        </p:blipFill>
        <p:spPr>
          <a:xfrm>
            <a:off x="1001268" y="6902196"/>
            <a:ext cx="15239" cy="12191"/>
          </a:xfrm>
          <a:prstGeom prst="rect">
            <a:avLst/>
          </a:prstGeom>
        </p:spPr>
      </p:pic>
      <p:pic>
        <p:nvPicPr>
          <p:cNvPr id="442" name="bg object 442"/>
          <p:cNvPicPr/>
          <p:nvPr/>
        </p:nvPicPr>
        <p:blipFill>
          <a:blip r:embed="rId375" cstate="print"/>
          <a:stretch>
            <a:fillRect/>
          </a:stretch>
        </p:blipFill>
        <p:spPr>
          <a:xfrm>
            <a:off x="489204" y="5663184"/>
            <a:ext cx="12191" cy="9144"/>
          </a:xfrm>
          <a:prstGeom prst="rect">
            <a:avLst/>
          </a:prstGeom>
        </p:spPr>
      </p:pic>
      <p:pic>
        <p:nvPicPr>
          <p:cNvPr id="443" name="bg object 443"/>
          <p:cNvPicPr/>
          <p:nvPr/>
        </p:nvPicPr>
        <p:blipFill>
          <a:blip r:embed="rId173" cstate="print"/>
          <a:stretch>
            <a:fillRect/>
          </a:stretch>
        </p:blipFill>
        <p:spPr>
          <a:xfrm>
            <a:off x="242315" y="5399532"/>
            <a:ext cx="9143" cy="9144"/>
          </a:xfrm>
          <a:prstGeom prst="rect">
            <a:avLst/>
          </a:prstGeom>
        </p:spPr>
      </p:pic>
      <p:pic>
        <p:nvPicPr>
          <p:cNvPr id="444" name="bg object 444"/>
          <p:cNvPicPr/>
          <p:nvPr/>
        </p:nvPicPr>
        <p:blipFill>
          <a:blip r:embed="rId376" cstate="print"/>
          <a:stretch>
            <a:fillRect/>
          </a:stretch>
        </p:blipFill>
        <p:spPr>
          <a:xfrm>
            <a:off x="1403604" y="5192267"/>
            <a:ext cx="12191" cy="9144"/>
          </a:xfrm>
          <a:prstGeom prst="rect">
            <a:avLst/>
          </a:prstGeom>
        </p:spPr>
      </p:pic>
      <p:pic>
        <p:nvPicPr>
          <p:cNvPr id="445" name="bg object 445"/>
          <p:cNvPicPr/>
          <p:nvPr/>
        </p:nvPicPr>
        <p:blipFill>
          <a:blip r:embed="rId377" cstate="print"/>
          <a:stretch>
            <a:fillRect/>
          </a:stretch>
        </p:blipFill>
        <p:spPr>
          <a:xfrm>
            <a:off x="778763" y="4639055"/>
            <a:ext cx="15239" cy="9143"/>
          </a:xfrm>
          <a:prstGeom prst="rect">
            <a:avLst/>
          </a:prstGeom>
        </p:spPr>
      </p:pic>
      <p:pic>
        <p:nvPicPr>
          <p:cNvPr id="446" name="bg object 446"/>
          <p:cNvPicPr/>
          <p:nvPr/>
        </p:nvPicPr>
        <p:blipFill>
          <a:blip r:embed="rId378" cstate="print"/>
          <a:stretch>
            <a:fillRect/>
          </a:stretch>
        </p:blipFill>
        <p:spPr>
          <a:xfrm>
            <a:off x="297180" y="4576572"/>
            <a:ext cx="13715" cy="10667"/>
          </a:xfrm>
          <a:prstGeom prst="rect">
            <a:avLst/>
          </a:prstGeom>
        </p:spPr>
      </p:pic>
      <p:pic>
        <p:nvPicPr>
          <p:cNvPr id="447" name="bg object 447"/>
          <p:cNvPicPr/>
          <p:nvPr/>
        </p:nvPicPr>
        <p:blipFill>
          <a:blip r:embed="rId379" cstate="print"/>
          <a:stretch>
            <a:fillRect/>
          </a:stretch>
        </p:blipFill>
        <p:spPr>
          <a:xfrm>
            <a:off x="379475" y="7449311"/>
            <a:ext cx="12191" cy="10667"/>
          </a:xfrm>
          <a:prstGeom prst="rect">
            <a:avLst/>
          </a:prstGeom>
        </p:spPr>
      </p:pic>
      <p:pic>
        <p:nvPicPr>
          <p:cNvPr id="448" name="bg object 448"/>
          <p:cNvPicPr/>
          <p:nvPr/>
        </p:nvPicPr>
        <p:blipFill>
          <a:blip r:embed="rId380" cstate="print"/>
          <a:stretch>
            <a:fillRect/>
          </a:stretch>
        </p:blipFill>
        <p:spPr>
          <a:xfrm>
            <a:off x="432815" y="4186427"/>
            <a:ext cx="12191" cy="7620"/>
          </a:xfrm>
          <a:prstGeom prst="rect">
            <a:avLst/>
          </a:prstGeom>
        </p:spPr>
      </p:pic>
      <p:pic>
        <p:nvPicPr>
          <p:cNvPr id="449" name="bg object 449"/>
          <p:cNvPicPr/>
          <p:nvPr/>
        </p:nvPicPr>
        <p:blipFill>
          <a:blip r:embed="rId381" cstate="print"/>
          <a:stretch>
            <a:fillRect/>
          </a:stretch>
        </p:blipFill>
        <p:spPr>
          <a:xfrm>
            <a:off x="353568" y="4192523"/>
            <a:ext cx="9144" cy="7619"/>
          </a:xfrm>
          <a:prstGeom prst="rect">
            <a:avLst/>
          </a:prstGeom>
        </p:spPr>
      </p:pic>
      <p:pic>
        <p:nvPicPr>
          <p:cNvPr id="450" name="bg object 450"/>
          <p:cNvPicPr/>
          <p:nvPr/>
        </p:nvPicPr>
        <p:blipFill>
          <a:blip r:embed="rId382" cstate="print"/>
          <a:stretch>
            <a:fillRect/>
          </a:stretch>
        </p:blipFill>
        <p:spPr>
          <a:xfrm>
            <a:off x="643127" y="6496812"/>
            <a:ext cx="10668" cy="10667"/>
          </a:xfrm>
          <a:prstGeom prst="rect">
            <a:avLst/>
          </a:prstGeom>
        </p:spPr>
      </p:pic>
      <p:pic>
        <p:nvPicPr>
          <p:cNvPr id="451" name="bg object 451"/>
          <p:cNvPicPr/>
          <p:nvPr/>
        </p:nvPicPr>
        <p:blipFill>
          <a:blip r:embed="rId383" cstate="print"/>
          <a:stretch>
            <a:fillRect/>
          </a:stretch>
        </p:blipFill>
        <p:spPr>
          <a:xfrm>
            <a:off x="1136904" y="4142232"/>
            <a:ext cx="12191" cy="7619"/>
          </a:xfrm>
          <a:prstGeom prst="rect">
            <a:avLst/>
          </a:prstGeom>
        </p:spPr>
      </p:pic>
      <p:pic>
        <p:nvPicPr>
          <p:cNvPr id="452" name="bg object 452"/>
          <p:cNvPicPr/>
          <p:nvPr/>
        </p:nvPicPr>
        <p:blipFill>
          <a:blip r:embed="rId384" cstate="print"/>
          <a:stretch>
            <a:fillRect/>
          </a:stretch>
        </p:blipFill>
        <p:spPr>
          <a:xfrm>
            <a:off x="1065275" y="3831335"/>
            <a:ext cx="24384" cy="38100"/>
          </a:xfrm>
          <a:prstGeom prst="rect">
            <a:avLst/>
          </a:prstGeom>
        </p:spPr>
      </p:pic>
      <p:pic>
        <p:nvPicPr>
          <p:cNvPr id="453" name="bg object 453"/>
          <p:cNvPicPr/>
          <p:nvPr/>
        </p:nvPicPr>
        <p:blipFill>
          <a:blip r:embed="rId385" cstate="print"/>
          <a:stretch>
            <a:fillRect/>
          </a:stretch>
        </p:blipFill>
        <p:spPr>
          <a:xfrm>
            <a:off x="748283" y="7520940"/>
            <a:ext cx="12191" cy="9144"/>
          </a:xfrm>
          <a:prstGeom prst="rect">
            <a:avLst/>
          </a:prstGeom>
        </p:spPr>
      </p:pic>
      <p:pic>
        <p:nvPicPr>
          <p:cNvPr id="454" name="bg object 454"/>
          <p:cNvPicPr/>
          <p:nvPr/>
        </p:nvPicPr>
        <p:blipFill>
          <a:blip r:embed="rId386" cstate="print"/>
          <a:stretch>
            <a:fillRect/>
          </a:stretch>
        </p:blipFill>
        <p:spPr>
          <a:xfrm>
            <a:off x="57911" y="4739640"/>
            <a:ext cx="12192" cy="6095"/>
          </a:xfrm>
          <a:prstGeom prst="rect">
            <a:avLst/>
          </a:prstGeom>
        </p:spPr>
      </p:pic>
      <p:pic>
        <p:nvPicPr>
          <p:cNvPr id="455" name="bg object 455"/>
          <p:cNvPicPr/>
          <p:nvPr/>
        </p:nvPicPr>
        <p:blipFill>
          <a:blip r:embed="rId387" cstate="print"/>
          <a:stretch>
            <a:fillRect/>
          </a:stretch>
        </p:blipFill>
        <p:spPr>
          <a:xfrm>
            <a:off x="60960" y="4570476"/>
            <a:ext cx="15239" cy="7620"/>
          </a:xfrm>
          <a:prstGeom prst="rect">
            <a:avLst/>
          </a:prstGeom>
        </p:spPr>
      </p:pic>
      <p:pic>
        <p:nvPicPr>
          <p:cNvPr id="456" name="bg object 456"/>
          <p:cNvPicPr/>
          <p:nvPr/>
        </p:nvPicPr>
        <p:blipFill>
          <a:blip r:embed="rId388" cstate="print"/>
          <a:stretch>
            <a:fillRect/>
          </a:stretch>
        </p:blipFill>
        <p:spPr>
          <a:xfrm>
            <a:off x="445008" y="5891784"/>
            <a:ext cx="10667" cy="7619"/>
          </a:xfrm>
          <a:prstGeom prst="rect">
            <a:avLst/>
          </a:prstGeom>
        </p:spPr>
      </p:pic>
      <p:pic>
        <p:nvPicPr>
          <p:cNvPr id="457" name="bg object 457"/>
          <p:cNvPicPr/>
          <p:nvPr/>
        </p:nvPicPr>
        <p:blipFill>
          <a:blip r:embed="rId389" cstate="print"/>
          <a:stretch>
            <a:fillRect/>
          </a:stretch>
        </p:blipFill>
        <p:spPr>
          <a:xfrm>
            <a:off x="9144" y="5951220"/>
            <a:ext cx="10668" cy="6096"/>
          </a:xfrm>
          <a:prstGeom prst="rect">
            <a:avLst/>
          </a:prstGeom>
        </p:spPr>
      </p:pic>
      <p:pic>
        <p:nvPicPr>
          <p:cNvPr id="458" name="bg object 458"/>
          <p:cNvPicPr/>
          <p:nvPr/>
        </p:nvPicPr>
        <p:blipFill>
          <a:blip r:embed="rId217" cstate="print"/>
          <a:stretch>
            <a:fillRect/>
          </a:stretch>
        </p:blipFill>
        <p:spPr>
          <a:xfrm>
            <a:off x="35051" y="5175503"/>
            <a:ext cx="12191" cy="7619"/>
          </a:xfrm>
          <a:prstGeom prst="rect">
            <a:avLst/>
          </a:prstGeom>
        </p:spPr>
      </p:pic>
      <p:pic>
        <p:nvPicPr>
          <p:cNvPr id="459" name="bg object 459"/>
          <p:cNvPicPr/>
          <p:nvPr/>
        </p:nvPicPr>
        <p:blipFill>
          <a:blip r:embed="rId390" cstate="print"/>
          <a:stretch>
            <a:fillRect/>
          </a:stretch>
        </p:blipFill>
        <p:spPr>
          <a:xfrm>
            <a:off x="1245108" y="5984748"/>
            <a:ext cx="10667" cy="9143"/>
          </a:xfrm>
          <a:prstGeom prst="rect">
            <a:avLst/>
          </a:prstGeom>
        </p:spPr>
      </p:pic>
      <p:pic>
        <p:nvPicPr>
          <p:cNvPr id="460" name="bg object 460"/>
          <p:cNvPicPr/>
          <p:nvPr/>
        </p:nvPicPr>
        <p:blipFill>
          <a:blip r:embed="rId391" cstate="print"/>
          <a:stretch>
            <a:fillRect/>
          </a:stretch>
        </p:blipFill>
        <p:spPr>
          <a:xfrm>
            <a:off x="992124" y="6321552"/>
            <a:ext cx="12191" cy="10667"/>
          </a:xfrm>
          <a:prstGeom prst="rect">
            <a:avLst/>
          </a:prstGeom>
        </p:spPr>
      </p:pic>
      <p:pic>
        <p:nvPicPr>
          <p:cNvPr id="461" name="bg object 461"/>
          <p:cNvPicPr/>
          <p:nvPr/>
        </p:nvPicPr>
        <p:blipFill>
          <a:blip r:embed="rId284" cstate="print"/>
          <a:stretch>
            <a:fillRect/>
          </a:stretch>
        </p:blipFill>
        <p:spPr>
          <a:xfrm>
            <a:off x="684275" y="6438900"/>
            <a:ext cx="12192" cy="9144"/>
          </a:xfrm>
          <a:prstGeom prst="rect">
            <a:avLst/>
          </a:prstGeom>
        </p:spPr>
      </p:pic>
      <p:sp>
        <p:nvSpPr>
          <p:cNvPr id="462" name="bg object 462"/>
          <p:cNvSpPr/>
          <p:nvPr/>
        </p:nvSpPr>
        <p:spPr>
          <a:xfrm>
            <a:off x="51803" y="7179564"/>
            <a:ext cx="36830" cy="38735"/>
          </a:xfrm>
          <a:custGeom>
            <a:avLst/>
            <a:gdLst/>
            <a:ahLst/>
            <a:cxnLst/>
            <a:rect l="l" t="t" r="r" b="b"/>
            <a:pathLst>
              <a:path w="36830" h="38734">
                <a:moveTo>
                  <a:pt x="18300" y="12192"/>
                </a:moveTo>
                <a:lnTo>
                  <a:pt x="16776" y="4572"/>
                </a:lnTo>
                <a:lnTo>
                  <a:pt x="13716" y="0"/>
                </a:lnTo>
                <a:lnTo>
                  <a:pt x="0" y="0"/>
                </a:lnTo>
                <a:lnTo>
                  <a:pt x="3048" y="7620"/>
                </a:lnTo>
                <a:lnTo>
                  <a:pt x="4572" y="12192"/>
                </a:lnTo>
                <a:lnTo>
                  <a:pt x="18300" y="12192"/>
                </a:lnTo>
                <a:close/>
              </a:path>
              <a:path w="36830" h="38734">
                <a:moveTo>
                  <a:pt x="36588" y="25920"/>
                </a:moveTo>
                <a:lnTo>
                  <a:pt x="25908" y="22872"/>
                </a:lnTo>
                <a:lnTo>
                  <a:pt x="22860" y="22872"/>
                </a:lnTo>
                <a:lnTo>
                  <a:pt x="18288" y="25920"/>
                </a:lnTo>
                <a:lnTo>
                  <a:pt x="16764" y="35064"/>
                </a:lnTo>
                <a:lnTo>
                  <a:pt x="21336" y="38112"/>
                </a:lnTo>
                <a:lnTo>
                  <a:pt x="33540" y="38112"/>
                </a:lnTo>
                <a:lnTo>
                  <a:pt x="36588" y="25920"/>
                </a:lnTo>
                <a:close/>
              </a:path>
            </a:pathLst>
          </a:custGeom>
          <a:solidFill>
            <a:srgbClr val="66626E"/>
          </a:solidFill>
        </p:spPr>
        <p:txBody>
          <a:bodyPr wrap="square" lIns="0" tIns="0" rIns="0" bIns="0" rtlCol="0"/>
          <a:lstStyle/>
          <a:p>
            <a:endParaRPr/>
          </a:p>
        </p:txBody>
      </p:sp>
      <p:sp>
        <p:nvSpPr>
          <p:cNvPr id="463" name="bg object 463"/>
          <p:cNvSpPr/>
          <p:nvPr/>
        </p:nvSpPr>
        <p:spPr>
          <a:xfrm>
            <a:off x="6095" y="6612635"/>
            <a:ext cx="13970" cy="9525"/>
          </a:xfrm>
          <a:custGeom>
            <a:avLst/>
            <a:gdLst/>
            <a:ahLst/>
            <a:cxnLst/>
            <a:rect l="l" t="t" r="r" b="b"/>
            <a:pathLst>
              <a:path w="13970" h="9525">
                <a:moveTo>
                  <a:pt x="10668" y="9144"/>
                </a:moveTo>
                <a:lnTo>
                  <a:pt x="9144" y="9144"/>
                </a:lnTo>
                <a:lnTo>
                  <a:pt x="6096" y="7620"/>
                </a:lnTo>
                <a:lnTo>
                  <a:pt x="0" y="1524"/>
                </a:lnTo>
                <a:lnTo>
                  <a:pt x="1523" y="1524"/>
                </a:lnTo>
                <a:lnTo>
                  <a:pt x="1523" y="0"/>
                </a:lnTo>
                <a:lnTo>
                  <a:pt x="3048" y="0"/>
                </a:lnTo>
                <a:lnTo>
                  <a:pt x="7620" y="1524"/>
                </a:lnTo>
                <a:lnTo>
                  <a:pt x="10668" y="4572"/>
                </a:lnTo>
                <a:lnTo>
                  <a:pt x="13716" y="6096"/>
                </a:lnTo>
                <a:lnTo>
                  <a:pt x="10668" y="9144"/>
                </a:lnTo>
                <a:close/>
              </a:path>
            </a:pathLst>
          </a:custGeom>
          <a:solidFill>
            <a:srgbClr val="66626E"/>
          </a:solidFill>
        </p:spPr>
        <p:txBody>
          <a:bodyPr wrap="square" lIns="0" tIns="0" rIns="0" bIns="0" rtlCol="0"/>
          <a:lstStyle/>
          <a:p>
            <a:endParaRPr/>
          </a:p>
        </p:txBody>
      </p:sp>
      <p:sp>
        <p:nvSpPr>
          <p:cNvPr id="464" name="bg object 464"/>
          <p:cNvSpPr/>
          <p:nvPr/>
        </p:nvSpPr>
        <p:spPr>
          <a:xfrm>
            <a:off x="0" y="7103364"/>
            <a:ext cx="0" cy="1905"/>
          </a:xfrm>
          <a:custGeom>
            <a:avLst/>
            <a:gdLst/>
            <a:ahLst/>
            <a:cxnLst/>
            <a:rect l="l" t="t" r="r" b="b"/>
            <a:pathLst>
              <a:path h="1904">
                <a:moveTo>
                  <a:pt x="0" y="1524"/>
                </a:moveTo>
                <a:lnTo>
                  <a:pt x="0" y="0"/>
                </a:lnTo>
                <a:lnTo>
                  <a:pt x="0" y="1524"/>
                </a:lnTo>
                <a:close/>
              </a:path>
            </a:pathLst>
          </a:custGeom>
          <a:solidFill>
            <a:srgbClr val="FFFFFF"/>
          </a:solidFill>
        </p:spPr>
        <p:txBody>
          <a:bodyPr wrap="square" lIns="0" tIns="0" rIns="0" bIns="0" rtlCol="0"/>
          <a:lstStyle/>
          <a:p>
            <a:endParaRPr/>
          </a:p>
        </p:txBody>
      </p:sp>
      <p:sp>
        <p:nvSpPr>
          <p:cNvPr id="465" name="bg object 465"/>
          <p:cNvSpPr/>
          <p:nvPr/>
        </p:nvSpPr>
        <p:spPr>
          <a:xfrm>
            <a:off x="0" y="7103364"/>
            <a:ext cx="0" cy="1905"/>
          </a:xfrm>
          <a:custGeom>
            <a:avLst/>
            <a:gdLst/>
            <a:ahLst/>
            <a:cxnLst/>
            <a:rect l="l" t="t" r="r" b="b"/>
            <a:pathLst>
              <a:path h="1904">
                <a:moveTo>
                  <a:pt x="0" y="1523"/>
                </a:moveTo>
                <a:lnTo>
                  <a:pt x="0" y="0"/>
                </a:lnTo>
                <a:lnTo>
                  <a:pt x="0" y="1523"/>
                </a:lnTo>
                <a:close/>
              </a:path>
            </a:pathLst>
          </a:custGeom>
          <a:solidFill>
            <a:srgbClr val="66626E"/>
          </a:solidFill>
        </p:spPr>
        <p:txBody>
          <a:bodyPr wrap="square" lIns="0" tIns="0" rIns="0" bIns="0" rtlCol="0"/>
          <a:lstStyle/>
          <a:p>
            <a:endParaRPr/>
          </a:p>
        </p:txBody>
      </p:sp>
      <p:sp>
        <p:nvSpPr>
          <p:cNvPr id="466" name="bg object 466"/>
          <p:cNvSpPr/>
          <p:nvPr/>
        </p:nvSpPr>
        <p:spPr>
          <a:xfrm>
            <a:off x="7828788" y="7211567"/>
            <a:ext cx="32384" cy="43180"/>
          </a:xfrm>
          <a:custGeom>
            <a:avLst/>
            <a:gdLst/>
            <a:ahLst/>
            <a:cxnLst/>
            <a:rect l="l" t="t" r="r" b="b"/>
            <a:pathLst>
              <a:path w="32384" h="43179">
                <a:moveTo>
                  <a:pt x="24384" y="42672"/>
                </a:moveTo>
                <a:lnTo>
                  <a:pt x="16764" y="42672"/>
                </a:lnTo>
                <a:lnTo>
                  <a:pt x="9644" y="41290"/>
                </a:lnTo>
                <a:lnTo>
                  <a:pt x="4381" y="37338"/>
                </a:lnTo>
                <a:lnTo>
                  <a:pt x="1119" y="31099"/>
                </a:lnTo>
                <a:lnTo>
                  <a:pt x="0" y="22860"/>
                </a:lnTo>
                <a:lnTo>
                  <a:pt x="0" y="21336"/>
                </a:lnTo>
                <a:lnTo>
                  <a:pt x="1309" y="13501"/>
                </a:lnTo>
                <a:lnTo>
                  <a:pt x="4762" y="6667"/>
                </a:lnTo>
                <a:lnTo>
                  <a:pt x="9644" y="1833"/>
                </a:lnTo>
                <a:lnTo>
                  <a:pt x="15240" y="0"/>
                </a:lnTo>
                <a:lnTo>
                  <a:pt x="21074" y="2047"/>
                </a:lnTo>
                <a:lnTo>
                  <a:pt x="26479" y="7239"/>
                </a:lnTo>
                <a:lnTo>
                  <a:pt x="30456" y="14144"/>
                </a:lnTo>
                <a:lnTo>
                  <a:pt x="32004" y="21336"/>
                </a:lnTo>
                <a:lnTo>
                  <a:pt x="32004" y="32004"/>
                </a:lnTo>
                <a:lnTo>
                  <a:pt x="24384" y="42672"/>
                </a:lnTo>
                <a:close/>
              </a:path>
            </a:pathLst>
          </a:custGeom>
          <a:solidFill>
            <a:srgbClr val="66626E"/>
          </a:solidFill>
        </p:spPr>
        <p:txBody>
          <a:bodyPr wrap="square" lIns="0" tIns="0" rIns="0" bIns="0" rtlCol="0"/>
          <a:lstStyle/>
          <a:p>
            <a:endParaRPr/>
          </a:p>
        </p:txBody>
      </p:sp>
      <p:sp>
        <p:nvSpPr>
          <p:cNvPr id="467" name="bg object 467"/>
          <p:cNvSpPr/>
          <p:nvPr/>
        </p:nvSpPr>
        <p:spPr>
          <a:xfrm>
            <a:off x="5974080" y="7546847"/>
            <a:ext cx="24765" cy="13970"/>
          </a:xfrm>
          <a:custGeom>
            <a:avLst/>
            <a:gdLst/>
            <a:ahLst/>
            <a:cxnLst/>
            <a:rect l="l" t="t" r="r" b="b"/>
            <a:pathLst>
              <a:path w="24764" h="13970">
                <a:moveTo>
                  <a:pt x="19812" y="13716"/>
                </a:moveTo>
                <a:lnTo>
                  <a:pt x="0" y="13716"/>
                </a:lnTo>
                <a:lnTo>
                  <a:pt x="0" y="3048"/>
                </a:lnTo>
                <a:lnTo>
                  <a:pt x="3048" y="0"/>
                </a:lnTo>
                <a:lnTo>
                  <a:pt x="13716" y="0"/>
                </a:lnTo>
                <a:lnTo>
                  <a:pt x="22860" y="3048"/>
                </a:lnTo>
                <a:lnTo>
                  <a:pt x="22860" y="4572"/>
                </a:lnTo>
                <a:lnTo>
                  <a:pt x="24384" y="7620"/>
                </a:lnTo>
                <a:lnTo>
                  <a:pt x="24384" y="10668"/>
                </a:lnTo>
                <a:lnTo>
                  <a:pt x="22860" y="10668"/>
                </a:lnTo>
                <a:lnTo>
                  <a:pt x="19812" y="13716"/>
                </a:lnTo>
                <a:close/>
              </a:path>
            </a:pathLst>
          </a:custGeom>
          <a:solidFill>
            <a:srgbClr val="66626E"/>
          </a:solidFill>
        </p:spPr>
        <p:txBody>
          <a:bodyPr wrap="square" lIns="0" tIns="0" rIns="0" bIns="0" rtlCol="0"/>
          <a:lstStyle/>
          <a:p>
            <a:endParaRPr/>
          </a:p>
        </p:txBody>
      </p:sp>
      <p:pic>
        <p:nvPicPr>
          <p:cNvPr id="468" name="bg object 468"/>
          <p:cNvPicPr/>
          <p:nvPr/>
        </p:nvPicPr>
        <p:blipFill>
          <a:blip r:embed="rId392" cstate="print"/>
          <a:stretch>
            <a:fillRect/>
          </a:stretch>
        </p:blipFill>
        <p:spPr>
          <a:xfrm>
            <a:off x="6845807" y="6633971"/>
            <a:ext cx="21336" cy="18288"/>
          </a:xfrm>
          <a:prstGeom prst="rect">
            <a:avLst/>
          </a:prstGeom>
        </p:spPr>
      </p:pic>
      <p:sp>
        <p:nvSpPr>
          <p:cNvPr id="469" name="bg object 469"/>
          <p:cNvSpPr/>
          <p:nvPr/>
        </p:nvSpPr>
        <p:spPr>
          <a:xfrm>
            <a:off x="6618731" y="7251191"/>
            <a:ext cx="20320" cy="20320"/>
          </a:xfrm>
          <a:custGeom>
            <a:avLst/>
            <a:gdLst/>
            <a:ahLst/>
            <a:cxnLst/>
            <a:rect l="l" t="t" r="r" b="b"/>
            <a:pathLst>
              <a:path w="20320" h="20320">
                <a:moveTo>
                  <a:pt x="13716" y="19812"/>
                </a:moveTo>
                <a:lnTo>
                  <a:pt x="3048" y="19812"/>
                </a:lnTo>
                <a:lnTo>
                  <a:pt x="0" y="13716"/>
                </a:lnTo>
                <a:lnTo>
                  <a:pt x="0" y="10668"/>
                </a:lnTo>
                <a:lnTo>
                  <a:pt x="1524" y="3048"/>
                </a:lnTo>
                <a:lnTo>
                  <a:pt x="6096" y="0"/>
                </a:lnTo>
                <a:lnTo>
                  <a:pt x="12192" y="0"/>
                </a:lnTo>
                <a:lnTo>
                  <a:pt x="16764" y="1524"/>
                </a:lnTo>
                <a:lnTo>
                  <a:pt x="19812" y="3048"/>
                </a:lnTo>
                <a:lnTo>
                  <a:pt x="19812" y="7620"/>
                </a:lnTo>
                <a:lnTo>
                  <a:pt x="18288" y="16764"/>
                </a:lnTo>
                <a:lnTo>
                  <a:pt x="13716" y="19812"/>
                </a:lnTo>
                <a:close/>
              </a:path>
            </a:pathLst>
          </a:custGeom>
          <a:solidFill>
            <a:srgbClr val="66626E"/>
          </a:solidFill>
        </p:spPr>
        <p:txBody>
          <a:bodyPr wrap="square" lIns="0" tIns="0" rIns="0" bIns="0" rtlCol="0"/>
          <a:lstStyle/>
          <a:p>
            <a:endParaRPr/>
          </a:p>
        </p:txBody>
      </p:sp>
      <p:sp>
        <p:nvSpPr>
          <p:cNvPr id="470" name="bg object 470"/>
          <p:cNvSpPr/>
          <p:nvPr/>
        </p:nvSpPr>
        <p:spPr>
          <a:xfrm>
            <a:off x="9947147" y="7441691"/>
            <a:ext cx="15240" cy="20320"/>
          </a:xfrm>
          <a:custGeom>
            <a:avLst/>
            <a:gdLst/>
            <a:ahLst/>
            <a:cxnLst/>
            <a:rect l="l" t="t" r="r" b="b"/>
            <a:pathLst>
              <a:path w="15240" h="20320">
                <a:moveTo>
                  <a:pt x="10668" y="19812"/>
                </a:moveTo>
                <a:lnTo>
                  <a:pt x="6096" y="19812"/>
                </a:lnTo>
                <a:lnTo>
                  <a:pt x="0" y="13716"/>
                </a:lnTo>
                <a:lnTo>
                  <a:pt x="1524" y="6096"/>
                </a:lnTo>
                <a:lnTo>
                  <a:pt x="4572" y="0"/>
                </a:lnTo>
                <a:lnTo>
                  <a:pt x="10668" y="0"/>
                </a:lnTo>
                <a:lnTo>
                  <a:pt x="13716" y="3048"/>
                </a:lnTo>
                <a:lnTo>
                  <a:pt x="15240" y="3048"/>
                </a:lnTo>
                <a:lnTo>
                  <a:pt x="15240" y="13716"/>
                </a:lnTo>
                <a:lnTo>
                  <a:pt x="12192" y="18288"/>
                </a:lnTo>
                <a:lnTo>
                  <a:pt x="10668" y="19812"/>
                </a:lnTo>
                <a:close/>
              </a:path>
            </a:pathLst>
          </a:custGeom>
          <a:solidFill>
            <a:srgbClr val="66626E"/>
          </a:solidFill>
        </p:spPr>
        <p:txBody>
          <a:bodyPr wrap="square" lIns="0" tIns="0" rIns="0" bIns="0" rtlCol="0"/>
          <a:lstStyle/>
          <a:p>
            <a:endParaRPr/>
          </a:p>
        </p:txBody>
      </p:sp>
      <p:sp>
        <p:nvSpPr>
          <p:cNvPr id="471" name="bg object 471"/>
          <p:cNvSpPr/>
          <p:nvPr/>
        </p:nvSpPr>
        <p:spPr>
          <a:xfrm>
            <a:off x="9067800" y="7181088"/>
            <a:ext cx="18415" cy="12700"/>
          </a:xfrm>
          <a:custGeom>
            <a:avLst/>
            <a:gdLst/>
            <a:ahLst/>
            <a:cxnLst/>
            <a:rect l="l" t="t" r="r" b="b"/>
            <a:pathLst>
              <a:path w="18415" h="12700">
                <a:moveTo>
                  <a:pt x="13716" y="12192"/>
                </a:moveTo>
                <a:lnTo>
                  <a:pt x="0" y="12192"/>
                </a:lnTo>
                <a:lnTo>
                  <a:pt x="6096" y="3048"/>
                </a:lnTo>
                <a:lnTo>
                  <a:pt x="10668" y="0"/>
                </a:lnTo>
                <a:lnTo>
                  <a:pt x="12192" y="0"/>
                </a:lnTo>
                <a:lnTo>
                  <a:pt x="15240" y="4572"/>
                </a:lnTo>
                <a:lnTo>
                  <a:pt x="18288" y="7620"/>
                </a:lnTo>
                <a:lnTo>
                  <a:pt x="13716" y="12192"/>
                </a:lnTo>
                <a:close/>
              </a:path>
            </a:pathLst>
          </a:custGeom>
          <a:solidFill>
            <a:srgbClr val="66626E"/>
          </a:solidFill>
        </p:spPr>
        <p:txBody>
          <a:bodyPr wrap="square" lIns="0" tIns="0" rIns="0" bIns="0" rtlCol="0"/>
          <a:lstStyle/>
          <a:p>
            <a:endParaRPr/>
          </a:p>
        </p:txBody>
      </p:sp>
      <p:sp>
        <p:nvSpPr>
          <p:cNvPr id="472" name="bg object 472"/>
          <p:cNvSpPr/>
          <p:nvPr/>
        </p:nvSpPr>
        <p:spPr>
          <a:xfrm>
            <a:off x="9322308" y="7421880"/>
            <a:ext cx="13970" cy="20320"/>
          </a:xfrm>
          <a:custGeom>
            <a:avLst/>
            <a:gdLst/>
            <a:ahLst/>
            <a:cxnLst/>
            <a:rect l="l" t="t" r="r" b="b"/>
            <a:pathLst>
              <a:path w="13970" h="20320">
                <a:moveTo>
                  <a:pt x="4572" y="19812"/>
                </a:moveTo>
                <a:lnTo>
                  <a:pt x="0" y="13716"/>
                </a:lnTo>
                <a:lnTo>
                  <a:pt x="0" y="12192"/>
                </a:lnTo>
                <a:lnTo>
                  <a:pt x="1524" y="7620"/>
                </a:lnTo>
                <a:lnTo>
                  <a:pt x="9144" y="0"/>
                </a:lnTo>
                <a:lnTo>
                  <a:pt x="10668" y="4572"/>
                </a:lnTo>
                <a:lnTo>
                  <a:pt x="13716" y="7620"/>
                </a:lnTo>
                <a:lnTo>
                  <a:pt x="13716" y="9144"/>
                </a:lnTo>
                <a:lnTo>
                  <a:pt x="12192" y="13716"/>
                </a:lnTo>
                <a:lnTo>
                  <a:pt x="9144" y="16764"/>
                </a:lnTo>
                <a:lnTo>
                  <a:pt x="4572" y="19812"/>
                </a:lnTo>
                <a:close/>
              </a:path>
            </a:pathLst>
          </a:custGeom>
          <a:solidFill>
            <a:srgbClr val="66626E"/>
          </a:solidFill>
        </p:spPr>
        <p:txBody>
          <a:bodyPr wrap="square" lIns="0" tIns="0" rIns="0" bIns="0" rtlCol="0"/>
          <a:lstStyle/>
          <a:p>
            <a:endParaRPr/>
          </a:p>
        </p:txBody>
      </p:sp>
      <p:sp>
        <p:nvSpPr>
          <p:cNvPr id="473" name="bg object 473"/>
          <p:cNvSpPr/>
          <p:nvPr/>
        </p:nvSpPr>
        <p:spPr>
          <a:xfrm>
            <a:off x="6851904" y="7482840"/>
            <a:ext cx="20320" cy="20320"/>
          </a:xfrm>
          <a:custGeom>
            <a:avLst/>
            <a:gdLst/>
            <a:ahLst/>
            <a:cxnLst/>
            <a:rect l="l" t="t" r="r" b="b"/>
            <a:pathLst>
              <a:path w="20320" h="20320">
                <a:moveTo>
                  <a:pt x="15240" y="19811"/>
                </a:moveTo>
                <a:lnTo>
                  <a:pt x="12192" y="19811"/>
                </a:lnTo>
                <a:lnTo>
                  <a:pt x="9144" y="19811"/>
                </a:lnTo>
                <a:lnTo>
                  <a:pt x="4572" y="16763"/>
                </a:lnTo>
                <a:lnTo>
                  <a:pt x="0" y="12191"/>
                </a:lnTo>
                <a:lnTo>
                  <a:pt x="7620" y="7619"/>
                </a:lnTo>
                <a:lnTo>
                  <a:pt x="12192" y="4571"/>
                </a:lnTo>
                <a:lnTo>
                  <a:pt x="19812" y="0"/>
                </a:lnTo>
                <a:lnTo>
                  <a:pt x="19812" y="15239"/>
                </a:lnTo>
                <a:lnTo>
                  <a:pt x="18288" y="18287"/>
                </a:lnTo>
                <a:lnTo>
                  <a:pt x="15240" y="19811"/>
                </a:lnTo>
                <a:close/>
              </a:path>
            </a:pathLst>
          </a:custGeom>
          <a:solidFill>
            <a:srgbClr val="66626E"/>
          </a:solidFill>
        </p:spPr>
        <p:txBody>
          <a:bodyPr wrap="square" lIns="0" tIns="0" rIns="0" bIns="0" rtlCol="0"/>
          <a:lstStyle/>
          <a:p>
            <a:endParaRPr/>
          </a:p>
        </p:txBody>
      </p:sp>
      <p:sp>
        <p:nvSpPr>
          <p:cNvPr id="474" name="bg object 474"/>
          <p:cNvSpPr/>
          <p:nvPr/>
        </p:nvSpPr>
        <p:spPr>
          <a:xfrm>
            <a:off x="6256020" y="7057644"/>
            <a:ext cx="17145" cy="13970"/>
          </a:xfrm>
          <a:custGeom>
            <a:avLst/>
            <a:gdLst/>
            <a:ahLst/>
            <a:cxnLst/>
            <a:rect l="l" t="t" r="r" b="b"/>
            <a:pathLst>
              <a:path w="17145" h="13970">
                <a:moveTo>
                  <a:pt x="10668" y="13716"/>
                </a:moveTo>
                <a:lnTo>
                  <a:pt x="6096" y="13716"/>
                </a:lnTo>
                <a:lnTo>
                  <a:pt x="1524" y="13716"/>
                </a:lnTo>
                <a:lnTo>
                  <a:pt x="1524" y="10668"/>
                </a:lnTo>
                <a:lnTo>
                  <a:pt x="0" y="9144"/>
                </a:lnTo>
                <a:lnTo>
                  <a:pt x="0" y="6096"/>
                </a:lnTo>
                <a:lnTo>
                  <a:pt x="9144" y="3048"/>
                </a:lnTo>
                <a:lnTo>
                  <a:pt x="16764" y="0"/>
                </a:lnTo>
                <a:lnTo>
                  <a:pt x="13716" y="10668"/>
                </a:lnTo>
                <a:lnTo>
                  <a:pt x="10668" y="13716"/>
                </a:lnTo>
                <a:close/>
              </a:path>
            </a:pathLst>
          </a:custGeom>
          <a:solidFill>
            <a:srgbClr val="66626E"/>
          </a:solidFill>
        </p:spPr>
        <p:txBody>
          <a:bodyPr wrap="square" lIns="0" tIns="0" rIns="0" bIns="0" rtlCol="0"/>
          <a:lstStyle/>
          <a:p>
            <a:endParaRPr/>
          </a:p>
        </p:txBody>
      </p:sp>
      <p:pic>
        <p:nvPicPr>
          <p:cNvPr id="475" name="bg object 475"/>
          <p:cNvPicPr/>
          <p:nvPr/>
        </p:nvPicPr>
        <p:blipFill>
          <a:blip r:embed="rId393" cstate="print"/>
          <a:stretch>
            <a:fillRect/>
          </a:stretch>
        </p:blipFill>
        <p:spPr>
          <a:xfrm>
            <a:off x="6780276" y="6987540"/>
            <a:ext cx="45719" cy="32004"/>
          </a:xfrm>
          <a:prstGeom prst="rect">
            <a:avLst/>
          </a:prstGeom>
        </p:spPr>
      </p:pic>
      <p:pic>
        <p:nvPicPr>
          <p:cNvPr id="476" name="bg object 476"/>
          <p:cNvPicPr/>
          <p:nvPr/>
        </p:nvPicPr>
        <p:blipFill>
          <a:blip r:embed="rId394" cstate="print"/>
          <a:stretch>
            <a:fillRect/>
          </a:stretch>
        </p:blipFill>
        <p:spPr>
          <a:xfrm>
            <a:off x="6140196" y="6858000"/>
            <a:ext cx="13716" cy="10667"/>
          </a:xfrm>
          <a:prstGeom prst="rect">
            <a:avLst/>
          </a:prstGeom>
        </p:spPr>
      </p:pic>
      <p:sp>
        <p:nvSpPr>
          <p:cNvPr id="477" name="bg object 477"/>
          <p:cNvSpPr/>
          <p:nvPr/>
        </p:nvSpPr>
        <p:spPr>
          <a:xfrm>
            <a:off x="8331707" y="6783323"/>
            <a:ext cx="10795" cy="13970"/>
          </a:xfrm>
          <a:custGeom>
            <a:avLst/>
            <a:gdLst/>
            <a:ahLst/>
            <a:cxnLst/>
            <a:rect l="l" t="t" r="r" b="b"/>
            <a:pathLst>
              <a:path w="10795" h="13970">
                <a:moveTo>
                  <a:pt x="9144" y="13716"/>
                </a:moveTo>
                <a:lnTo>
                  <a:pt x="0" y="13716"/>
                </a:lnTo>
                <a:lnTo>
                  <a:pt x="0" y="4572"/>
                </a:lnTo>
                <a:lnTo>
                  <a:pt x="3048" y="0"/>
                </a:lnTo>
                <a:lnTo>
                  <a:pt x="9144" y="0"/>
                </a:lnTo>
                <a:lnTo>
                  <a:pt x="10668" y="1524"/>
                </a:lnTo>
                <a:lnTo>
                  <a:pt x="9144" y="13716"/>
                </a:lnTo>
                <a:close/>
              </a:path>
            </a:pathLst>
          </a:custGeom>
          <a:solidFill>
            <a:srgbClr val="66626E"/>
          </a:solidFill>
        </p:spPr>
        <p:txBody>
          <a:bodyPr wrap="square" lIns="0" tIns="0" rIns="0" bIns="0" rtlCol="0"/>
          <a:lstStyle/>
          <a:p>
            <a:endParaRPr/>
          </a:p>
        </p:txBody>
      </p:sp>
      <p:sp>
        <p:nvSpPr>
          <p:cNvPr id="478" name="bg object 478"/>
          <p:cNvSpPr/>
          <p:nvPr/>
        </p:nvSpPr>
        <p:spPr>
          <a:xfrm>
            <a:off x="6880859" y="7170420"/>
            <a:ext cx="17145" cy="12700"/>
          </a:xfrm>
          <a:custGeom>
            <a:avLst/>
            <a:gdLst/>
            <a:ahLst/>
            <a:cxnLst/>
            <a:rect l="l" t="t" r="r" b="b"/>
            <a:pathLst>
              <a:path w="17145" h="12700">
                <a:moveTo>
                  <a:pt x="10668" y="12192"/>
                </a:moveTo>
                <a:lnTo>
                  <a:pt x="6096" y="12192"/>
                </a:lnTo>
                <a:lnTo>
                  <a:pt x="4572" y="12192"/>
                </a:lnTo>
                <a:lnTo>
                  <a:pt x="3048" y="10668"/>
                </a:lnTo>
                <a:lnTo>
                  <a:pt x="0" y="9144"/>
                </a:lnTo>
                <a:lnTo>
                  <a:pt x="0" y="1524"/>
                </a:lnTo>
                <a:lnTo>
                  <a:pt x="4572" y="1524"/>
                </a:lnTo>
                <a:lnTo>
                  <a:pt x="10668" y="0"/>
                </a:lnTo>
                <a:lnTo>
                  <a:pt x="16764" y="0"/>
                </a:lnTo>
                <a:lnTo>
                  <a:pt x="13716" y="9144"/>
                </a:lnTo>
                <a:lnTo>
                  <a:pt x="10668" y="12192"/>
                </a:lnTo>
                <a:close/>
              </a:path>
            </a:pathLst>
          </a:custGeom>
          <a:solidFill>
            <a:srgbClr val="66626E"/>
          </a:solidFill>
        </p:spPr>
        <p:txBody>
          <a:bodyPr wrap="square" lIns="0" tIns="0" rIns="0" bIns="0" rtlCol="0"/>
          <a:lstStyle/>
          <a:p>
            <a:endParaRPr/>
          </a:p>
        </p:txBody>
      </p:sp>
      <p:sp>
        <p:nvSpPr>
          <p:cNvPr id="479" name="bg object 479"/>
          <p:cNvSpPr/>
          <p:nvPr/>
        </p:nvSpPr>
        <p:spPr>
          <a:xfrm>
            <a:off x="6684264" y="7467600"/>
            <a:ext cx="17145" cy="13970"/>
          </a:xfrm>
          <a:custGeom>
            <a:avLst/>
            <a:gdLst/>
            <a:ahLst/>
            <a:cxnLst/>
            <a:rect l="l" t="t" r="r" b="b"/>
            <a:pathLst>
              <a:path w="17145" h="13970">
                <a:moveTo>
                  <a:pt x="12192" y="13716"/>
                </a:moveTo>
                <a:lnTo>
                  <a:pt x="9144" y="13716"/>
                </a:lnTo>
                <a:lnTo>
                  <a:pt x="3048" y="13716"/>
                </a:lnTo>
                <a:lnTo>
                  <a:pt x="0" y="10668"/>
                </a:lnTo>
                <a:lnTo>
                  <a:pt x="6096" y="6096"/>
                </a:lnTo>
                <a:lnTo>
                  <a:pt x="15240" y="0"/>
                </a:lnTo>
                <a:lnTo>
                  <a:pt x="15240" y="3048"/>
                </a:lnTo>
                <a:lnTo>
                  <a:pt x="16764" y="4572"/>
                </a:lnTo>
                <a:lnTo>
                  <a:pt x="16764" y="7620"/>
                </a:lnTo>
                <a:lnTo>
                  <a:pt x="15240" y="10668"/>
                </a:lnTo>
                <a:lnTo>
                  <a:pt x="12192" y="13716"/>
                </a:lnTo>
                <a:close/>
              </a:path>
            </a:pathLst>
          </a:custGeom>
          <a:solidFill>
            <a:srgbClr val="66626E"/>
          </a:solidFill>
        </p:spPr>
        <p:txBody>
          <a:bodyPr wrap="square" lIns="0" tIns="0" rIns="0" bIns="0" rtlCol="0"/>
          <a:lstStyle/>
          <a:p>
            <a:endParaRPr/>
          </a:p>
        </p:txBody>
      </p:sp>
      <p:sp>
        <p:nvSpPr>
          <p:cNvPr id="480" name="bg object 480"/>
          <p:cNvSpPr/>
          <p:nvPr/>
        </p:nvSpPr>
        <p:spPr>
          <a:xfrm>
            <a:off x="6121907" y="7513320"/>
            <a:ext cx="13970" cy="15240"/>
          </a:xfrm>
          <a:custGeom>
            <a:avLst/>
            <a:gdLst/>
            <a:ahLst/>
            <a:cxnLst/>
            <a:rect l="l" t="t" r="r" b="b"/>
            <a:pathLst>
              <a:path w="13970" h="15240">
                <a:moveTo>
                  <a:pt x="0" y="15240"/>
                </a:moveTo>
                <a:lnTo>
                  <a:pt x="1524" y="0"/>
                </a:lnTo>
                <a:lnTo>
                  <a:pt x="7620" y="1524"/>
                </a:lnTo>
                <a:lnTo>
                  <a:pt x="12192" y="0"/>
                </a:lnTo>
                <a:lnTo>
                  <a:pt x="12192" y="3048"/>
                </a:lnTo>
                <a:lnTo>
                  <a:pt x="13716" y="4572"/>
                </a:lnTo>
                <a:lnTo>
                  <a:pt x="13716" y="7620"/>
                </a:lnTo>
                <a:lnTo>
                  <a:pt x="10668" y="9144"/>
                </a:lnTo>
                <a:lnTo>
                  <a:pt x="6096" y="10668"/>
                </a:lnTo>
                <a:lnTo>
                  <a:pt x="0" y="15240"/>
                </a:lnTo>
                <a:close/>
              </a:path>
            </a:pathLst>
          </a:custGeom>
          <a:solidFill>
            <a:srgbClr val="66626E"/>
          </a:solidFill>
        </p:spPr>
        <p:txBody>
          <a:bodyPr wrap="square" lIns="0" tIns="0" rIns="0" bIns="0" rtlCol="0"/>
          <a:lstStyle/>
          <a:p>
            <a:endParaRPr/>
          </a:p>
        </p:txBody>
      </p:sp>
      <p:sp>
        <p:nvSpPr>
          <p:cNvPr id="481" name="bg object 481"/>
          <p:cNvSpPr/>
          <p:nvPr/>
        </p:nvSpPr>
        <p:spPr>
          <a:xfrm>
            <a:off x="6637020" y="7080503"/>
            <a:ext cx="9525" cy="10795"/>
          </a:xfrm>
          <a:custGeom>
            <a:avLst/>
            <a:gdLst/>
            <a:ahLst/>
            <a:cxnLst/>
            <a:rect l="l" t="t" r="r" b="b"/>
            <a:pathLst>
              <a:path w="9525" h="10795">
                <a:moveTo>
                  <a:pt x="4572" y="10668"/>
                </a:moveTo>
                <a:lnTo>
                  <a:pt x="1524" y="10668"/>
                </a:lnTo>
                <a:lnTo>
                  <a:pt x="1524" y="9144"/>
                </a:lnTo>
                <a:lnTo>
                  <a:pt x="0" y="7620"/>
                </a:lnTo>
                <a:lnTo>
                  <a:pt x="0" y="6096"/>
                </a:lnTo>
                <a:lnTo>
                  <a:pt x="1524" y="3048"/>
                </a:lnTo>
                <a:lnTo>
                  <a:pt x="4572" y="3048"/>
                </a:lnTo>
                <a:lnTo>
                  <a:pt x="6096" y="0"/>
                </a:lnTo>
                <a:lnTo>
                  <a:pt x="7620" y="4572"/>
                </a:lnTo>
                <a:lnTo>
                  <a:pt x="7620" y="6096"/>
                </a:lnTo>
                <a:lnTo>
                  <a:pt x="9144" y="7620"/>
                </a:lnTo>
                <a:lnTo>
                  <a:pt x="6096" y="9144"/>
                </a:lnTo>
                <a:lnTo>
                  <a:pt x="4572" y="10668"/>
                </a:lnTo>
                <a:close/>
              </a:path>
            </a:pathLst>
          </a:custGeom>
          <a:solidFill>
            <a:srgbClr val="66626E"/>
          </a:solidFill>
        </p:spPr>
        <p:txBody>
          <a:bodyPr wrap="square" lIns="0" tIns="0" rIns="0" bIns="0" rtlCol="0"/>
          <a:lstStyle/>
          <a:p>
            <a:endParaRPr/>
          </a:p>
        </p:txBody>
      </p:sp>
      <p:sp>
        <p:nvSpPr>
          <p:cNvPr id="482" name="bg object 482"/>
          <p:cNvSpPr/>
          <p:nvPr/>
        </p:nvSpPr>
        <p:spPr>
          <a:xfrm>
            <a:off x="8250935" y="7488935"/>
            <a:ext cx="10795" cy="10795"/>
          </a:xfrm>
          <a:custGeom>
            <a:avLst/>
            <a:gdLst/>
            <a:ahLst/>
            <a:cxnLst/>
            <a:rect l="l" t="t" r="r" b="b"/>
            <a:pathLst>
              <a:path w="10795" h="10795">
                <a:moveTo>
                  <a:pt x="3048" y="10668"/>
                </a:moveTo>
                <a:lnTo>
                  <a:pt x="1524" y="10668"/>
                </a:lnTo>
                <a:lnTo>
                  <a:pt x="1524" y="9144"/>
                </a:lnTo>
                <a:lnTo>
                  <a:pt x="0" y="7620"/>
                </a:lnTo>
                <a:lnTo>
                  <a:pt x="7620" y="0"/>
                </a:lnTo>
                <a:lnTo>
                  <a:pt x="9144" y="1524"/>
                </a:lnTo>
                <a:lnTo>
                  <a:pt x="9144" y="3048"/>
                </a:lnTo>
                <a:lnTo>
                  <a:pt x="10668" y="4572"/>
                </a:lnTo>
                <a:lnTo>
                  <a:pt x="7620" y="6096"/>
                </a:lnTo>
                <a:lnTo>
                  <a:pt x="3048" y="10668"/>
                </a:lnTo>
                <a:close/>
              </a:path>
            </a:pathLst>
          </a:custGeom>
          <a:solidFill>
            <a:srgbClr val="66626E"/>
          </a:solidFill>
        </p:spPr>
        <p:txBody>
          <a:bodyPr wrap="square" lIns="0" tIns="0" rIns="0" bIns="0" rtlCol="0"/>
          <a:lstStyle/>
          <a:p>
            <a:endParaRPr/>
          </a:p>
        </p:txBody>
      </p:sp>
      <p:sp>
        <p:nvSpPr>
          <p:cNvPr id="483" name="bg object 483"/>
          <p:cNvSpPr/>
          <p:nvPr/>
        </p:nvSpPr>
        <p:spPr>
          <a:xfrm>
            <a:off x="8514588" y="7242048"/>
            <a:ext cx="9525" cy="9525"/>
          </a:xfrm>
          <a:custGeom>
            <a:avLst/>
            <a:gdLst/>
            <a:ahLst/>
            <a:cxnLst/>
            <a:rect l="l" t="t" r="r" b="b"/>
            <a:pathLst>
              <a:path w="9525" h="9525">
                <a:moveTo>
                  <a:pt x="1524" y="9144"/>
                </a:moveTo>
                <a:lnTo>
                  <a:pt x="0" y="7620"/>
                </a:lnTo>
                <a:lnTo>
                  <a:pt x="0" y="3048"/>
                </a:lnTo>
                <a:lnTo>
                  <a:pt x="3048" y="1524"/>
                </a:lnTo>
                <a:lnTo>
                  <a:pt x="6096" y="1524"/>
                </a:lnTo>
                <a:lnTo>
                  <a:pt x="9144" y="0"/>
                </a:lnTo>
                <a:lnTo>
                  <a:pt x="9144" y="4572"/>
                </a:lnTo>
                <a:lnTo>
                  <a:pt x="3048" y="7620"/>
                </a:lnTo>
                <a:lnTo>
                  <a:pt x="1524" y="9144"/>
                </a:lnTo>
                <a:close/>
              </a:path>
            </a:pathLst>
          </a:custGeom>
          <a:solidFill>
            <a:srgbClr val="66626E"/>
          </a:solidFill>
        </p:spPr>
        <p:txBody>
          <a:bodyPr wrap="square" lIns="0" tIns="0" rIns="0" bIns="0" rtlCol="0"/>
          <a:lstStyle/>
          <a:p>
            <a:endParaRPr/>
          </a:p>
        </p:txBody>
      </p:sp>
      <p:sp>
        <p:nvSpPr>
          <p:cNvPr id="484" name="bg object 484"/>
          <p:cNvSpPr/>
          <p:nvPr/>
        </p:nvSpPr>
        <p:spPr>
          <a:xfrm>
            <a:off x="9058655" y="7161276"/>
            <a:ext cx="10795" cy="13970"/>
          </a:xfrm>
          <a:custGeom>
            <a:avLst/>
            <a:gdLst/>
            <a:ahLst/>
            <a:cxnLst/>
            <a:rect l="l" t="t" r="r" b="b"/>
            <a:pathLst>
              <a:path w="10795" h="13970">
                <a:moveTo>
                  <a:pt x="3048" y="13716"/>
                </a:moveTo>
                <a:lnTo>
                  <a:pt x="3048" y="10668"/>
                </a:lnTo>
                <a:lnTo>
                  <a:pt x="0" y="7620"/>
                </a:lnTo>
                <a:lnTo>
                  <a:pt x="3048" y="4572"/>
                </a:lnTo>
                <a:lnTo>
                  <a:pt x="6096" y="3048"/>
                </a:lnTo>
                <a:lnTo>
                  <a:pt x="9144" y="0"/>
                </a:lnTo>
                <a:lnTo>
                  <a:pt x="9144" y="1524"/>
                </a:lnTo>
                <a:lnTo>
                  <a:pt x="10668" y="3048"/>
                </a:lnTo>
                <a:lnTo>
                  <a:pt x="10668" y="4572"/>
                </a:lnTo>
                <a:lnTo>
                  <a:pt x="9144" y="7620"/>
                </a:lnTo>
                <a:lnTo>
                  <a:pt x="3048" y="13716"/>
                </a:lnTo>
                <a:close/>
              </a:path>
            </a:pathLst>
          </a:custGeom>
          <a:solidFill>
            <a:srgbClr val="66626E"/>
          </a:solidFill>
        </p:spPr>
        <p:txBody>
          <a:bodyPr wrap="square" lIns="0" tIns="0" rIns="0" bIns="0" rtlCol="0"/>
          <a:lstStyle/>
          <a:p>
            <a:endParaRPr/>
          </a:p>
        </p:txBody>
      </p:sp>
      <p:sp>
        <p:nvSpPr>
          <p:cNvPr id="485" name="bg object 485"/>
          <p:cNvSpPr/>
          <p:nvPr/>
        </p:nvSpPr>
        <p:spPr>
          <a:xfrm>
            <a:off x="6227064" y="6987540"/>
            <a:ext cx="13970" cy="10795"/>
          </a:xfrm>
          <a:custGeom>
            <a:avLst/>
            <a:gdLst/>
            <a:ahLst/>
            <a:cxnLst/>
            <a:rect l="l" t="t" r="r" b="b"/>
            <a:pathLst>
              <a:path w="13970" h="10795">
                <a:moveTo>
                  <a:pt x="13716" y="0"/>
                </a:moveTo>
                <a:lnTo>
                  <a:pt x="12191" y="0"/>
                </a:lnTo>
                <a:lnTo>
                  <a:pt x="9143" y="1524"/>
                </a:lnTo>
                <a:lnTo>
                  <a:pt x="7619" y="3048"/>
                </a:lnTo>
                <a:lnTo>
                  <a:pt x="4571" y="4572"/>
                </a:lnTo>
                <a:lnTo>
                  <a:pt x="3048" y="6096"/>
                </a:lnTo>
                <a:lnTo>
                  <a:pt x="0" y="7620"/>
                </a:lnTo>
                <a:lnTo>
                  <a:pt x="4571" y="9144"/>
                </a:lnTo>
                <a:lnTo>
                  <a:pt x="12191" y="10667"/>
                </a:lnTo>
                <a:lnTo>
                  <a:pt x="12191" y="9144"/>
                </a:lnTo>
                <a:lnTo>
                  <a:pt x="13716" y="0"/>
                </a:lnTo>
                <a:close/>
              </a:path>
            </a:pathLst>
          </a:custGeom>
          <a:solidFill>
            <a:srgbClr val="66606D"/>
          </a:solidFill>
        </p:spPr>
        <p:txBody>
          <a:bodyPr wrap="square" lIns="0" tIns="0" rIns="0" bIns="0" rtlCol="0"/>
          <a:lstStyle/>
          <a:p>
            <a:endParaRPr/>
          </a:p>
        </p:txBody>
      </p:sp>
      <p:sp>
        <p:nvSpPr>
          <p:cNvPr id="486" name="bg object 486"/>
          <p:cNvSpPr/>
          <p:nvPr/>
        </p:nvSpPr>
        <p:spPr>
          <a:xfrm>
            <a:off x="6228587" y="7362443"/>
            <a:ext cx="15240" cy="12700"/>
          </a:xfrm>
          <a:custGeom>
            <a:avLst/>
            <a:gdLst/>
            <a:ahLst/>
            <a:cxnLst/>
            <a:rect l="l" t="t" r="r" b="b"/>
            <a:pathLst>
              <a:path w="15239" h="12700">
                <a:moveTo>
                  <a:pt x="10668" y="12192"/>
                </a:moveTo>
                <a:lnTo>
                  <a:pt x="7620" y="12192"/>
                </a:lnTo>
                <a:lnTo>
                  <a:pt x="4572" y="12192"/>
                </a:lnTo>
                <a:lnTo>
                  <a:pt x="3048" y="10668"/>
                </a:lnTo>
                <a:lnTo>
                  <a:pt x="0" y="10668"/>
                </a:lnTo>
                <a:lnTo>
                  <a:pt x="6096" y="7620"/>
                </a:lnTo>
                <a:lnTo>
                  <a:pt x="9144" y="4572"/>
                </a:lnTo>
                <a:lnTo>
                  <a:pt x="15240" y="0"/>
                </a:lnTo>
                <a:lnTo>
                  <a:pt x="12192" y="9144"/>
                </a:lnTo>
                <a:lnTo>
                  <a:pt x="10668" y="12192"/>
                </a:lnTo>
                <a:close/>
              </a:path>
            </a:pathLst>
          </a:custGeom>
          <a:solidFill>
            <a:srgbClr val="66626E"/>
          </a:solidFill>
        </p:spPr>
        <p:txBody>
          <a:bodyPr wrap="square" lIns="0" tIns="0" rIns="0" bIns="0" rtlCol="0"/>
          <a:lstStyle/>
          <a:p>
            <a:endParaRPr/>
          </a:p>
        </p:txBody>
      </p:sp>
      <p:pic>
        <p:nvPicPr>
          <p:cNvPr id="487" name="bg object 487"/>
          <p:cNvPicPr/>
          <p:nvPr/>
        </p:nvPicPr>
        <p:blipFill>
          <a:blip r:embed="rId395" cstate="print"/>
          <a:stretch>
            <a:fillRect/>
          </a:stretch>
        </p:blipFill>
        <p:spPr>
          <a:xfrm>
            <a:off x="6281928" y="6507480"/>
            <a:ext cx="13715" cy="10667"/>
          </a:xfrm>
          <a:prstGeom prst="rect">
            <a:avLst/>
          </a:prstGeom>
        </p:spPr>
      </p:pic>
      <p:sp>
        <p:nvSpPr>
          <p:cNvPr id="488" name="bg object 488"/>
          <p:cNvSpPr/>
          <p:nvPr/>
        </p:nvSpPr>
        <p:spPr>
          <a:xfrm>
            <a:off x="9336023" y="7296911"/>
            <a:ext cx="10795" cy="13970"/>
          </a:xfrm>
          <a:custGeom>
            <a:avLst/>
            <a:gdLst/>
            <a:ahLst/>
            <a:cxnLst/>
            <a:rect l="l" t="t" r="r" b="b"/>
            <a:pathLst>
              <a:path w="10795" h="13970">
                <a:moveTo>
                  <a:pt x="0" y="13716"/>
                </a:moveTo>
                <a:lnTo>
                  <a:pt x="3048" y="6096"/>
                </a:lnTo>
                <a:lnTo>
                  <a:pt x="3048" y="1524"/>
                </a:lnTo>
                <a:lnTo>
                  <a:pt x="4572" y="0"/>
                </a:lnTo>
                <a:lnTo>
                  <a:pt x="10668" y="0"/>
                </a:lnTo>
                <a:lnTo>
                  <a:pt x="10668" y="4572"/>
                </a:lnTo>
                <a:lnTo>
                  <a:pt x="6096" y="9144"/>
                </a:lnTo>
                <a:lnTo>
                  <a:pt x="0" y="13716"/>
                </a:lnTo>
                <a:close/>
              </a:path>
            </a:pathLst>
          </a:custGeom>
          <a:solidFill>
            <a:srgbClr val="66626E"/>
          </a:solidFill>
        </p:spPr>
        <p:txBody>
          <a:bodyPr wrap="square" lIns="0" tIns="0" rIns="0" bIns="0" rtlCol="0"/>
          <a:lstStyle/>
          <a:p>
            <a:endParaRPr/>
          </a:p>
        </p:txBody>
      </p:sp>
      <p:sp>
        <p:nvSpPr>
          <p:cNvPr id="489" name="bg object 489"/>
          <p:cNvSpPr/>
          <p:nvPr/>
        </p:nvSpPr>
        <p:spPr>
          <a:xfrm>
            <a:off x="6463284" y="7379208"/>
            <a:ext cx="12700" cy="10795"/>
          </a:xfrm>
          <a:custGeom>
            <a:avLst/>
            <a:gdLst/>
            <a:ahLst/>
            <a:cxnLst/>
            <a:rect l="l" t="t" r="r" b="b"/>
            <a:pathLst>
              <a:path w="12700" h="10795">
                <a:moveTo>
                  <a:pt x="3048" y="10668"/>
                </a:moveTo>
                <a:lnTo>
                  <a:pt x="1524" y="9144"/>
                </a:lnTo>
                <a:lnTo>
                  <a:pt x="1524" y="7620"/>
                </a:lnTo>
                <a:lnTo>
                  <a:pt x="0" y="6096"/>
                </a:lnTo>
                <a:lnTo>
                  <a:pt x="3048" y="3048"/>
                </a:lnTo>
                <a:lnTo>
                  <a:pt x="9144" y="0"/>
                </a:lnTo>
                <a:lnTo>
                  <a:pt x="12192" y="3048"/>
                </a:lnTo>
                <a:lnTo>
                  <a:pt x="6096" y="9144"/>
                </a:lnTo>
                <a:lnTo>
                  <a:pt x="3048" y="10668"/>
                </a:lnTo>
                <a:close/>
              </a:path>
            </a:pathLst>
          </a:custGeom>
          <a:solidFill>
            <a:srgbClr val="66626E"/>
          </a:solidFill>
        </p:spPr>
        <p:txBody>
          <a:bodyPr wrap="square" lIns="0" tIns="0" rIns="0" bIns="0" rtlCol="0"/>
          <a:lstStyle/>
          <a:p>
            <a:endParaRPr/>
          </a:p>
        </p:txBody>
      </p:sp>
      <p:sp>
        <p:nvSpPr>
          <p:cNvPr id="490" name="bg object 490"/>
          <p:cNvSpPr/>
          <p:nvPr/>
        </p:nvSpPr>
        <p:spPr>
          <a:xfrm>
            <a:off x="7648956" y="6969252"/>
            <a:ext cx="12700" cy="13970"/>
          </a:xfrm>
          <a:custGeom>
            <a:avLst/>
            <a:gdLst/>
            <a:ahLst/>
            <a:cxnLst/>
            <a:rect l="l" t="t" r="r" b="b"/>
            <a:pathLst>
              <a:path w="12700" h="13970">
                <a:moveTo>
                  <a:pt x="9144" y="13716"/>
                </a:moveTo>
                <a:lnTo>
                  <a:pt x="3048" y="13716"/>
                </a:lnTo>
                <a:lnTo>
                  <a:pt x="1524" y="12192"/>
                </a:lnTo>
                <a:lnTo>
                  <a:pt x="1524" y="10668"/>
                </a:lnTo>
                <a:lnTo>
                  <a:pt x="0" y="9144"/>
                </a:lnTo>
                <a:lnTo>
                  <a:pt x="3048" y="6096"/>
                </a:lnTo>
                <a:lnTo>
                  <a:pt x="12192" y="0"/>
                </a:lnTo>
                <a:lnTo>
                  <a:pt x="12192" y="10668"/>
                </a:lnTo>
                <a:lnTo>
                  <a:pt x="9144" y="13716"/>
                </a:lnTo>
                <a:close/>
              </a:path>
            </a:pathLst>
          </a:custGeom>
          <a:solidFill>
            <a:srgbClr val="66626E"/>
          </a:solidFill>
        </p:spPr>
        <p:txBody>
          <a:bodyPr wrap="square" lIns="0" tIns="0" rIns="0" bIns="0" rtlCol="0"/>
          <a:lstStyle/>
          <a:p>
            <a:endParaRPr/>
          </a:p>
        </p:txBody>
      </p:sp>
      <p:sp>
        <p:nvSpPr>
          <p:cNvPr id="491" name="bg object 491"/>
          <p:cNvSpPr/>
          <p:nvPr/>
        </p:nvSpPr>
        <p:spPr>
          <a:xfrm>
            <a:off x="9729216" y="7432547"/>
            <a:ext cx="9525" cy="12700"/>
          </a:xfrm>
          <a:custGeom>
            <a:avLst/>
            <a:gdLst/>
            <a:ahLst/>
            <a:cxnLst/>
            <a:rect l="l" t="t" r="r" b="b"/>
            <a:pathLst>
              <a:path w="9525" h="12700">
                <a:moveTo>
                  <a:pt x="3048" y="12192"/>
                </a:moveTo>
                <a:lnTo>
                  <a:pt x="1524" y="10668"/>
                </a:lnTo>
                <a:lnTo>
                  <a:pt x="1524" y="9144"/>
                </a:lnTo>
                <a:lnTo>
                  <a:pt x="0" y="7620"/>
                </a:lnTo>
                <a:lnTo>
                  <a:pt x="1524" y="4572"/>
                </a:lnTo>
                <a:lnTo>
                  <a:pt x="6096" y="0"/>
                </a:lnTo>
                <a:lnTo>
                  <a:pt x="9144" y="1524"/>
                </a:lnTo>
                <a:lnTo>
                  <a:pt x="9144" y="3048"/>
                </a:lnTo>
                <a:lnTo>
                  <a:pt x="7620" y="6096"/>
                </a:lnTo>
                <a:lnTo>
                  <a:pt x="4572" y="9144"/>
                </a:lnTo>
                <a:lnTo>
                  <a:pt x="3048" y="12192"/>
                </a:lnTo>
                <a:close/>
              </a:path>
            </a:pathLst>
          </a:custGeom>
          <a:solidFill>
            <a:srgbClr val="66626E"/>
          </a:solidFill>
        </p:spPr>
        <p:txBody>
          <a:bodyPr wrap="square" lIns="0" tIns="0" rIns="0" bIns="0" rtlCol="0"/>
          <a:lstStyle/>
          <a:p>
            <a:endParaRPr/>
          </a:p>
        </p:txBody>
      </p:sp>
      <p:sp>
        <p:nvSpPr>
          <p:cNvPr id="492" name="bg object 492"/>
          <p:cNvSpPr/>
          <p:nvPr/>
        </p:nvSpPr>
        <p:spPr>
          <a:xfrm>
            <a:off x="9723119" y="7350252"/>
            <a:ext cx="9525" cy="10795"/>
          </a:xfrm>
          <a:custGeom>
            <a:avLst/>
            <a:gdLst/>
            <a:ahLst/>
            <a:cxnLst/>
            <a:rect l="l" t="t" r="r" b="b"/>
            <a:pathLst>
              <a:path w="9525" h="10795">
                <a:moveTo>
                  <a:pt x="0" y="10667"/>
                </a:moveTo>
                <a:lnTo>
                  <a:pt x="3048" y="6096"/>
                </a:lnTo>
                <a:lnTo>
                  <a:pt x="9144" y="0"/>
                </a:lnTo>
                <a:lnTo>
                  <a:pt x="7619" y="9144"/>
                </a:lnTo>
                <a:lnTo>
                  <a:pt x="0" y="10667"/>
                </a:lnTo>
                <a:close/>
              </a:path>
            </a:pathLst>
          </a:custGeom>
          <a:solidFill>
            <a:srgbClr val="66626E"/>
          </a:solidFill>
        </p:spPr>
        <p:txBody>
          <a:bodyPr wrap="square" lIns="0" tIns="0" rIns="0" bIns="0" rtlCol="0"/>
          <a:lstStyle/>
          <a:p>
            <a:endParaRPr/>
          </a:p>
        </p:txBody>
      </p:sp>
      <p:sp>
        <p:nvSpPr>
          <p:cNvPr id="493" name="bg object 493"/>
          <p:cNvSpPr/>
          <p:nvPr/>
        </p:nvSpPr>
        <p:spPr>
          <a:xfrm>
            <a:off x="7394447" y="6899147"/>
            <a:ext cx="9525" cy="7620"/>
          </a:xfrm>
          <a:custGeom>
            <a:avLst/>
            <a:gdLst/>
            <a:ahLst/>
            <a:cxnLst/>
            <a:rect l="l" t="t" r="r" b="b"/>
            <a:pathLst>
              <a:path w="9525" h="7620">
                <a:moveTo>
                  <a:pt x="0" y="7620"/>
                </a:moveTo>
                <a:lnTo>
                  <a:pt x="0" y="3048"/>
                </a:lnTo>
                <a:lnTo>
                  <a:pt x="3048" y="1524"/>
                </a:lnTo>
                <a:lnTo>
                  <a:pt x="6096" y="1524"/>
                </a:lnTo>
                <a:lnTo>
                  <a:pt x="9144" y="0"/>
                </a:lnTo>
                <a:lnTo>
                  <a:pt x="9144" y="4572"/>
                </a:lnTo>
                <a:lnTo>
                  <a:pt x="6096" y="6096"/>
                </a:lnTo>
                <a:lnTo>
                  <a:pt x="3048" y="6096"/>
                </a:lnTo>
                <a:lnTo>
                  <a:pt x="0" y="7620"/>
                </a:lnTo>
                <a:close/>
              </a:path>
            </a:pathLst>
          </a:custGeom>
          <a:solidFill>
            <a:srgbClr val="66626E"/>
          </a:solidFill>
        </p:spPr>
        <p:txBody>
          <a:bodyPr wrap="square" lIns="0" tIns="0" rIns="0" bIns="0" rtlCol="0"/>
          <a:lstStyle/>
          <a:p>
            <a:endParaRPr/>
          </a:p>
        </p:txBody>
      </p:sp>
      <p:sp>
        <p:nvSpPr>
          <p:cNvPr id="494" name="bg object 494"/>
          <p:cNvSpPr/>
          <p:nvPr/>
        </p:nvSpPr>
        <p:spPr>
          <a:xfrm>
            <a:off x="7315200" y="6557772"/>
            <a:ext cx="6350" cy="7620"/>
          </a:xfrm>
          <a:custGeom>
            <a:avLst/>
            <a:gdLst/>
            <a:ahLst/>
            <a:cxnLst/>
            <a:rect l="l" t="t" r="r" b="b"/>
            <a:pathLst>
              <a:path w="6350" h="7620">
                <a:moveTo>
                  <a:pt x="4572" y="7620"/>
                </a:moveTo>
                <a:lnTo>
                  <a:pt x="3048" y="7620"/>
                </a:lnTo>
                <a:lnTo>
                  <a:pt x="0" y="4572"/>
                </a:lnTo>
                <a:lnTo>
                  <a:pt x="1524" y="1524"/>
                </a:lnTo>
                <a:lnTo>
                  <a:pt x="3048" y="1524"/>
                </a:lnTo>
                <a:lnTo>
                  <a:pt x="4572" y="0"/>
                </a:lnTo>
                <a:lnTo>
                  <a:pt x="4572" y="1524"/>
                </a:lnTo>
                <a:lnTo>
                  <a:pt x="6096" y="3048"/>
                </a:lnTo>
                <a:lnTo>
                  <a:pt x="6096" y="6096"/>
                </a:lnTo>
                <a:lnTo>
                  <a:pt x="4572" y="7620"/>
                </a:lnTo>
                <a:close/>
              </a:path>
            </a:pathLst>
          </a:custGeom>
          <a:solidFill>
            <a:srgbClr val="66626E"/>
          </a:solidFill>
        </p:spPr>
        <p:txBody>
          <a:bodyPr wrap="square" lIns="0" tIns="0" rIns="0" bIns="0" rtlCol="0"/>
          <a:lstStyle/>
          <a:p>
            <a:endParaRPr/>
          </a:p>
        </p:txBody>
      </p:sp>
      <p:sp>
        <p:nvSpPr>
          <p:cNvPr id="495" name="bg object 495"/>
          <p:cNvSpPr/>
          <p:nvPr/>
        </p:nvSpPr>
        <p:spPr>
          <a:xfrm>
            <a:off x="7234428" y="6412991"/>
            <a:ext cx="6350" cy="12700"/>
          </a:xfrm>
          <a:custGeom>
            <a:avLst/>
            <a:gdLst/>
            <a:ahLst/>
            <a:cxnLst/>
            <a:rect l="l" t="t" r="r" b="b"/>
            <a:pathLst>
              <a:path w="6350" h="12700">
                <a:moveTo>
                  <a:pt x="3048" y="12191"/>
                </a:moveTo>
                <a:lnTo>
                  <a:pt x="3048" y="10667"/>
                </a:lnTo>
                <a:lnTo>
                  <a:pt x="1524" y="10667"/>
                </a:lnTo>
                <a:lnTo>
                  <a:pt x="0" y="9143"/>
                </a:lnTo>
                <a:lnTo>
                  <a:pt x="4572" y="0"/>
                </a:lnTo>
                <a:lnTo>
                  <a:pt x="6096" y="1523"/>
                </a:lnTo>
                <a:lnTo>
                  <a:pt x="4572" y="4571"/>
                </a:lnTo>
                <a:lnTo>
                  <a:pt x="4572" y="9143"/>
                </a:lnTo>
                <a:lnTo>
                  <a:pt x="3048" y="12191"/>
                </a:lnTo>
                <a:close/>
              </a:path>
            </a:pathLst>
          </a:custGeom>
          <a:solidFill>
            <a:srgbClr val="66626E"/>
          </a:solidFill>
        </p:spPr>
        <p:txBody>
          <a:bodyPr wrap="square" lIns="0" tIns="0" rIns="0" bIns="0" rtlCol="0"/>
          <a:lstStyle/>
          <a:p>
            <a:endParaRPr/>
          </a:p>
        </p:txBody>
      </p:sp>
      <p:sp>
        <p:nvSpPr>
          <p:cNvPr id="496" name="bg object 496"/>
          <p:cNvSpPr/>
          <p:nvPr/>
        </p:nvSpPr>
        <p:spPr>
          <a:xfrm>
            <a:off x="7054595" y="6448044"/>
            <a:ext cx="13970" cy="10795"/>
          </a:xfrm>
          <a:custGeom>
            <a:avLst/>
            <a:gdLst/>
            <a:ahLst/>
            <a:cxnLst/>
            <a:rect l="l" t="t" r="r" b="b"/>
            <a:pathLst>
              <a:path w="13970" h="10795">
                <a:moveTo>
                  <a:pt x="1524" y="10667"/>
                </a:moveTo>
                <a:lnTo>
                  <a:pt x="0" y="9143"/>
                </a:lnTo>
                <a:lnTo>
                  <a:pt x="1524" y="6095"/>
                </a:lnTo>
                <a:lnTo>
                  <a:pt x="1524" y="3047"/>
                </a:lnTo>
                <a:lnTo>
                  <a:pt x="3048" y="0"/>
                </a:lnTo>
                <a:lnTo>
                  <a:pt x="13716" y="0"/>
                </a:lnTo>
                <a:lnTo>
                  <a:pt x="4572" y="9143"/>
                </a:lnTo>
                <a:lnTo>
                  <a:pt x="1524" y="10667"/>
                </a:lnTo>
                <a:close/>
              </a:path>
            </a:pathLst>
          </a:custGeom>
          <a:solidFill>
            <a:srgbClr val="66626E"/>
          </a:solidFill>
        </p:spPr>
        <p:txBody>
          <a:bodyPr wrap="square" lIns="0" tIns="0" rIns="0" bIns="0" rtlCol="0"/>
          <a:lstStyle/>
          <a:p>
            <a:endParaRPr/>
          </a:p>
        </p:txBody>
      </p:sp>
      <p:pic>
        <p:nvPicPr>
          <p:cNvPr id="497" name="bg object 497"/>
          <p:cNvPicPr/>
          <p:nvPr/>
        </p:nvPicPr>
        <p:blipFill>
          <a:blip r:embed="rId396" cstate="print"/>
          <a:stretch>
            <a:fillRect/>
          </a:stretch>
        </p:blipFill>
        <p:spPr>
          <a:xfrm>
            <a:off x="6973823" y="5937503"/>
            <a:ext cx="9144" cy="7619"/>
          </a:xfrm>
          <a:prstGeom prst="rect">
            <a:avLst/>
          </a:prstGeom>
        </p:spPr>
      </p:pic>
      <p:sp>
        <p:nvSpPr>
          <p:cNvPr id="498" name="bg object 498"/>
          <p:cNvSpPr/>
          <p:nvPr/>
        </p:nvSpPr>
        <p:spPr>
          <a:xfrm>
            <a:off x="9177528" y="7057643"/>
            <a:ext cx="7620" cy="12700"/>
          </a:xfrm>
          <a:custGeom>
            <a:avLst/>
            <a:gdLst/>
            <a:ahLst/>
            <a:cxnLst/>
            <a:rect l="l" t="t" r="r" b="b"/>
            <a:pathLst>
              <a:path w="7620" h="12700">
                <a:moveTo>
                  <a:pt x="1524" y="12192"/>
                </a:moveTo>
                <a:lnTo>
                  <a:pt x="1524" y="10668"/>
                </a:lnTo>
                <a:lnTo>
                  <a:pt x="0" y="9144"/>
                </a:lnTo>
                <a:lnTo>
                  <a:pt x="0" y="7620"/>
                </a:lnTo>
                <a:lnTo>
                  <a:pt x="1524" y="4572"/>
                </a:lnTo>
                <a:lnTo>
                  <a:pt x="3048" y="3048"/>
                </a:lnTo>
                <a:lnTo>
                  <a:pt x="4572" y="0"/>
                </a:lnTo>
                <a:lnTo>
                  <a:pt x="6096" y="3048"/>
                </a:lnTo>
                <a:lnTo>
                  <a:pt x="7620" y="4572"/>
                </a:lnTo>
                <a:lnTo>
                  <a:pt x="7620" y="6096"/>
                </a:lnTo>
                <a:lnTo>
                  <a:pt x="6096" y="9144"/>
                </a:lnTo>
                <a:lnTo>
                  <a:pt x="3048" y="10668"/>
                </a:lnTo>
                <a:lnTo>
                  <a:pt x="1524" y="12192"/>
                </a:lnTo>
                <a:close/>
              </a:path>
            </a:pathLst>
          </a:custGeom>
          <a:solidFill>
            <a:srgbClr val="66626E"/>
          </a:solidFill>
        </p:spPr>
        <p:txBody>
          <a:bodyPr wrap="square" lIns="0" tIns="0" rIns="0" bIns="0" rtlCol="0"/>
          <a:lstStyle/>
          <a:p>
            <a:endParaRPr/>
          </a:p>
        </p:txBody>
      </p:sp>
      <p:pic>
        <p:nvPicPr>
          <p:cNvPr id="499" name="bg object 499"/>
          <p:cNvPicPr/>
          <p:nvPr/>
        </p:nvPicPr>
        <p:blipFill>
          <a:blip r:embed="rId397" cstate="print"/>
          <a:stretch>
            <a:fillRect/>
          </a:stretch>
        </p:blipFill>
        <p:spPr>
          <a:xfrm>
            <a:off x="6262115" y="6103620"/>
            <a:ext cx="10667" cy="7619"/>
          </a:xfrm>
          <a:prstGeom prst="rect">
            <a:avLst/>
          </a:prstGeom>
        </p:spPr>
      </p:pic>
      <p:sp>
        <p:nvSpPr>
          <p:cNvPr id="500" name="bg object 500"/>
          <p:cNvSpPr/>
          <p:nvPr/>
        </p:nvSpPr>
        <p:spPr>
          <a:xfrm>
            <a:off x="6028944" y="6275070"/>
            <a:ext cx="5080" cy="0"/>
          </a:xfrm>
          <a:custGeom>
            <a:avLst/>
            <a:gdLst/>
            <a:ahLst/>
            <a:cxnLst/>
            <a:rect l="l" t="t" r="r" b="b"/>
            <a:pathLst>
              <a:path w="5079">
                <a:moveTo>
                  <a:pt x="0" y="0"/>
                </a:moveTo>
                <a:lnTo>
                  <a:pt x="4571" y="0"/>
                </a:lnTo>
              </a:path>
            </a:pathLst>
          </a:custGeom>
          <a:ln w="3175">
            <a:solidFill>
              <a:srgbClr val="817D85"/>
            </a:solidFill>
          </a:ln>
        </p:spPr>
        <p:txBody>
          <a:bodyPr wrap="square" lIns="0" tIns="0" rIns="0" bIns="0" rtlCol="0"/>
          <a:lstStyle/>
          <a:p>
            <a:endParaRPr/>
          </a:p>
        </p:txBody>
      </p:sp>
      <p:sp>
        <p:nvSpPr>
          <p:cNvPr id="501" name="bg object 501"/>
          <p:cNvSpPr/>
          <p:nvPr/>
        </p:nvSpPr>
        <p:spPr>
          <a:xfrm>
            <a:off x="9343644" y="7059168"/>
            <a:ext cx="10795" cy="17145"/>
          </a:xfrm>
          <a:custGeom>
            <a:avLst/>
            <a:gdLst/>
            <a:ahLst/>
            <a:cxnLst/>
            <a:rect l="l" t="t" r="r" b="b"/>
            <a:pathLst>
              <a:path w="10795" h="17145">
                <a:moveTo>
                  <a:pt x="0" y="16764"/>
                </a:moveTo>
                <a:lnTo>
                  <a:pt x="1524" y="9144"/>
                </a:lnTo>
                <a:lnTo>
                  <a:pt x="1524" y="6096"/>
                </a:lnTo>
                <a:lnTo>
                  <a:pt x="3048" y="3048"/>
                </a:lnTo>
                <a:lnTo>
                  <a:pt x="4572" y="1524"/>
                </a:lnTo>
                <a:lnTo>
                  <a:pt x="6096" y="1524"/>
                </a:lnTo>
                <a:lnTo>
                  <a:pt x="9144" y="0"/>
                </a:lnTo>
                <a:lnTo>
                  <a:pt x="9144" y="1524"/>
                </a:lnTo>
                <a:lnTo>
                  <a:pt x="10668" y="3048"/>
                </a:lnTo>
                <a:lnTo>
                  <a:pt x="10668" y="4572"/>
                </a:lnTo>
                <a:lnTo>
                  <a:pt x="9144" y="7620"/>
                </a:lnTo>
                <a:lnTo>
                  <a:pt x="0" y="16764"/>
                </a:lnTo>
                <a:close/>
              </a:path>
            </a:pathLst>
          </a:custGeom>
          <a:solidFill>
            <a:srgbClr val="66626E"/>
          </a:solidFill>
        </p:spPr>
        <p:txBody>
          <a:bodyPr wrap="square" lIns="0" tIns="0" rIns="0" bIns="0" rtlCol="0"/>
          <a:lstStyle/>
          <a:p>
            <a:endParaRPr/>
          </a:p>
        </p:txBody>
      </p:sp>
      <p:sp>
        <p:nvSpPr>
          <p:cNvPr id="502" name="bg object 502"/>
          <p:cNvSpPr/>
          <p:nvPr/>
        </p:nvSpPr>
        <p:spPr>
          <a:xfrm>
            <a:off x="8023859" y="7444739"/>
            <a:ext cx="9525" cy="10795"/>
          </a:xfrm>
          <a:custGeom>
            <a:avLst/>
            <a:gdLst/>
            <a:ahLst/>
            <a:cxnLst/>
            <a:rect l="l" t="t" r="r" b="b"/>
            <a:pathLst>
              <a:path w="9525" h="10795">
                <a:moveTo>
                  <a:pt x="1524" y="10668"/>
                </a:moveTo>
                <a:lnTo>
                  <a:pt x="0" y="7620"/>
                </a:lnTo>
                <a:lnTo>
                  <a:pt x="1524" y="4572"/>
                </a:lnTo>
                <a:lnTo>
                  <a:pt x="6096" y="0"/>
                </a:lnTo>
                <a:lnTo>
                  <a:pt x="7620" y="1524"/>
                </a:lnTo>
                <a:lnTo>
                  <a:pt x="7620" y="3048"/>
                </a:lnTo>
                <a:lnTo>
                  <a:pt x="9144" y="4572"/>
                </a:lnTo>
                <a:lnTo>
                  <a:pt x="6096" y="6096"/>
                </a:lnTo>
                <a:lnTo>
                  <a:pt x="4572" y="9144"/>
                </a:lnTo>
                <a:lnTo>
                  <a:pt x="1524" y="10668"/>
                </a:lnTo>
                <a:close/>
              </a:path>
            </a:pathLst>
          </a:custGeom>
          <a:solidFill>
            <a:srgbClr val="66626E"/>
          </a:solidFill>
        </p:spPr>
        <p:txBody>
          <a:bodyPr wrap="square" lIns="0" tIns="0" rIns="0" bIns="0" rtlCol="0"/>
          <a:lstStyle/>
          <a:p>
            <a:endParaRPr/>
          </a:p>
        </p:txBody>
      </p:sp>
      <p:sp>
        <p:nvSpPr>
          <p:cNvPr id="503" name="bg object 503"/>
          <p:cNvSpPr/>
          <p:nvPr/>
        </p:nvSpPr>
        <p:spPr>
          <a:xfrm>
            <a:off x="7965947" y="7007352"/>
            <a:ext cx="7620" cy="10795"/>
          </a:xfrm>
          <a:custGeom>
            <a:avLst/>
            <a:gdLst/>
            <a:ahLst/>
            <a:cxnLst/>
            <a:rect l="l" t="t" r="r" b="b"/>
            <a:pathLst>
              <a:path w="7620" h="10795">
                <a:moveTo>
                  <a:pt x="4572" y="10668"/>
                </a:moveTo>
                <a:lnTo>
                  <a:pt x="3048" y="10668"/>
                </a:lnTo>
                <a:lnTo>
                  <a:pt x="0" y="7620"/>
                </a:lnTo>
                <a:lnTo>
                  <a:pt x="1524" y="6096"/>
                </a:lnTo>
                <a:lnTo>
                  <a:pt x="4572" y="0"/>
                </a:lnTo>
                <a:lnTo>
                  <a:pt x="6096" y="3048"/>
                </a:lnTo>
                <a:lnTo>
                  <a:pt x="7620" y="3048"/>
                </a:lnTo>
                <a:lnTo>
                  <a:pt x="7620" y="7620"/>
                </a:lnTo>
                <a:lnTo>
                  <a:pt x="4572" y="10668"/>
                </a:lnTo>
                <a:close/>
              </a:path>
            </a:pathLst>
          </a:custGeom>
          <a:solidFill>
            <a:srgbClr val="66626E"/>
          </a:solidFill>
        </p:spPr>
        <p:txBody>
          <a:bodyPr wrap="square" lIns="0" tIns="0" rIns="0" bIns="0" rtlCol="0"/>
          <a:lstStyle/>
          <a:p>
            <a:endParaRPr/>
          </a:p>
        </p:txBody>
      </p:sp>
      <p:sp>
        <p:nvSpPr>
          <p:cNvPr id="504" name="bg object 504"/>
          <p:cNvSpPr/>
          <p:nvPr/>
        </p:nvSpPr>
        <p:spPr>
          <a:xfrm>
            <a:off x="8740140" y="7034784"/>
            <a:ext cx="9525" cy="12700"/>
          </a:xfrm>
          <a:custGeom>
            <a:avLst/>
            <a:gdLst/>
            <a:ahLst/>
            <a:cxnLst/>
            <a:rect l="l" t="t" r="r" b="b"/>
            <a:pathLst>
              <a:path w="9525" h="12700">
                <a:moveTo>
                  <a:pt x="1524" y="12192"/>
                </a:moveTo>
                <a:lnTo>
                  <a:pt x="0" y="9144"/>
                </a:lnTo>
                <a:lnTo>
                  <a:pt x="1524" y="6096"/>
                </a:lnTo>
                <a:lnTo>
                  <a:pt x="7620" y="0"/>
                </a:lnTo>
                <a:lnTo>
                  <a:pt x="9144" y="1524"/>
                </a:lnTo>
                <a:lnTo>
                  <a:pt x="9144" y="3048"/>
                </a:lnTo>
                <a:lnTo>
                  <a:pt x="7620" y="6096"/>
                </a:lnTo>
                <a:lnTo>
                  <a:pt x="1524" y="12192"/>
                </a:lnTo>
                <a:close/>
              </a:path>
            </a:pathLst>
          </a:custGeom>
          <a:solidFill>
            <a:srgbClr val="66626E"/>
          </a:solidFill>
        </p:spPr>
        <p:txBody>
          <a:bodyPr wrap="square" lIns="0" tIns="0" rIns="0" bIns="0" rtlCol="0"/>
          <a:lstStyle/>
          <a:p>
            <a:endParaRPr/>
          </a:p>
        </p:txBody>
      </p:sp>
      <p:pic>
        <p:nvPicPr>
          <p:cNvPr id="505" name="bg object 505"/>
          <p:cNvPicPr/>
          <p:nvPr/>
        </p:nvPicPr>
        <p:blipFill>
          <a:blip r:embed="rId398" cstate="print"/>
          <a:stretch>
            <a:fillRect/>
          </a:stretch>
        </p:blipFill>
        <p:spPr>
          <a:xfrm>
            <a:off x="6441947" y="6595871"/>
            <a:ext cx="53339" cy="33528"/>
          </a:xfrm>
          <a:prstGeom prst="rect">
            <a:avLst/>
          </a:prstGeom>
        </p:spPr>
      </p:pic>
      <p:pic>
        <p:nvPicPr>
          <p:cNvPr id="506" name="bg object 506"/>
          <p:cNvPicPr/>
          <p:nvPr/>
        </p:nvPicPr>
        <p:blipFill>
          <a:blip r:embed="rId399" cstate="print"/>
          <a:stretch>
            <a:fillRect/>
          </a:stretch>
        </p:blipFill>
        <p:spPr>
          <a:xfrm>
            <a:off x="6306311" y="5963412"/>
            <a:ext cx="19811" cy="30479"/>
          </a:xfrm>
          <a:prstGeom prst="rect">
            <a:avLst/>
          </a:prstGeom>
        </p:spPr>
      </p:pic>
      <p:sp>
        <p:nvSpPr>
          <p:cNvPr id="507" name="bg object 507"/>
          <p:cNvSpPr/>
          <p:nvPr/>
        </p:nvSpPr>
        <p:spPr>
          <a:xfrm>
            <a:off x="7196328" y="6848856"/>
            <a:ext cx="21590" cy="29209"/>
          </a:xfrm>
          <a:custGeom>
            <a:avLst/>
            <a:gdLst/>
            <a:ahLst/>
            <a:cxnLst/>
            <a:rect l="l" t="t" r="r" b="b"/>
            <a:pathLst>
              <a:path w="21590" h="29209">
                <a:moveTo>
                  <a:pt x="9144" y="28956"/>
                </a:moveTo>
                <a:lnTo>
                  <a:pt x="0" y="28956"/>
                </a:lnTo>
                <a:lnTo>
                  <a:pt x="0" y="10668"/>
                </a:lnTo>
                <a:lnTo>
                  <a:pt x="3048" y="3048"/>
                </a:lnTo>
                <a:lnTo>
                  <a:pt x="10668" y="0"/>
                </a:lnTo>
                <a:lnTo>
                  <a:pt x="18288" y="0"/>
                </a:lnTo>
                <a:lnTo>
                  <a:pt x="19812" y="3048"/>
                </a:lnTo>
                <a:lnTo>
                  <a:pt x="19812" y="4572"/>
                </a:lnTo>
                <a:lnTo>
                  <a:pt x="21336" y="6096"/>
                </a:lnTo>
                <a:lnTo>
                  <a:pt x="21336" y="10668"/>
                </a:lnTo>
                <a:lnTo>
                  <a:pt x="19812" y="13716"/>
                </a:lnTo>
                <a:lnTo>
                  <a:pt x="19812" y="15240"/>
                </a:lnTo>
                <a:lnTo>
                  <a:pt x="15240" y="24384"/>
                </a:lnTo>
                <a:lnTo>
                  <a:pt x="9144" y="28956"/>
                </a:lnTo>
                <a:close/>
              </a:path>
            </a:pathLst>
          </a:custGeom>
          <a:solidFill>
            <a:srgbClr val="66626E"/>
          </a:solidFill>
        </p:spPr>
        <p:txBody>
          <a:bodyPr wrap="square" lIns="0" tIns="0" rIns="0" bIns="0" rtlCol="0"/>
          <a:lstStyle/>
          <a:p>
            <a:endParaRPr/>
          </a:p>
        </p:txBody>
      </p:sp>
      <p:pic>
        <p:nvPicPr>
          <p:cNvPr id="508" name="bg object 508"/>
          <p:cNvPicPr/>
          <p:nvPr/>
        </p:nvPicPr>
        <p:blipFill>
          <a:blip r:embed="rId400" cstate="print"/>
          <a:stretch>
            <a:fillRect/>
          </a:stretch>
        </p:blipFill>
        <p:spPr>
          <a:xfrm>
            <a:off x="6190488" y="6761988"/>
            <a:ext cx="15240" cy="21335"/>
          </a:xfrm>
          <a:prstGeom prst="rect">
            <a:avLst/>
          </a:prstGeom>
        </p:spPr>
      </p:pic>
      <p:pic>
        <p:nvPicPr>
          <p:cNvPr id="509" name="bg object 509"/>
          <p:cNvPicPr/>
          <p:nvPr/>
        </p:nvPicPr>
        <p:blipFill>
          <a:blip r:embed="rId401" cstate="print"/>
          <a:stretch>
            <a:fillRect/>
          </a:stretch>
        </p:blipFill>
        <p:spPr>
          <a:xfrm>
            <a:off x="6582155" y="6120384"/>
            <a:ext cx="15240" cy="25907"/>
          </a:xfrm>
          <a:prstGeom prst="rect">
            <a:avLst/>
          </a:prstGeom>
        </p:spPr>
      </p:pic>
      <p:sp>
        <p:nvSpPr>
          <p:cNvPr id="510" name="bg object 510"/>
          <p:cNvSpPr/>
          <p:nvPr/>
        </p:nvSpPr>
        <p:spPr>
          <a:xfrm>
            <a:off x="7755635" y="6894576"/>
            <a:ext cx="18415" cy="27940"/>
          </a:xfrm>
          <a:custGeom>
            <a:avLst/>
            <a:gdLst/>
            <a:ahLst/>
            <a:cxnLst/>
            <a:rect l="l" t="t" r="r" b="b"/>
            <a:pathLst>
              <a:path w="18415" h="27940">
                <a:moveTo>
                  <a:pt x="0" y="27431"/>
                </a:moveTo>
                <a:lnTo>
                  <a:pt x="0" y="24383"/>
                </a:lnTo>
                <a:lnTo>
                  <a:pt x="785" y="14787"/>
                </a:lnTo>
                <a:lnTo>
                  <a:pt x="2857" y="8191"/>
                </a:lnTo>
                <a:lnTo>
                  <a:pt x="5786" y="3595"/>
                </a:lnTo>
                <a:lnTo>
                  <a:pt x="9144" y="0"/>
                </a:lnTo>
                <a:lnTo>
                  <a:pt x="16764" y="0"/>
                </a:lnTo>
                <a:lnTo>
                  <a:pt x="18288" y="1523"/>
                </a:lnTo>
                <a:lnTo>
                  <a:pt x="18288" y="12191"/>
                </a:lnTo>
                <a:lnTo>
                  <a:pt x="13716" y="16763"/>
                </a:lnTo>
                <a:lnTo>
                  <a:pt x="7620" y="19811"/>
                </a:lnTo>
                <a:lnTo>
                  <a:pt x="0" y="27431"/>
                </a:lnTo>
                <a:close/>
              </a:path>
            </a:pathLst>
          </a:custGeom>
          <a:solidFill>
            <a:srgbClr val="66626E"/>
          </a:solidFill>
        </p:spPr>
        <p:txBody>
          <a:bodyPr wrap="square" lIns="0" tIns="0" rIns="0" bIns="0" rtlCol="0"/>
          <a:lstStyle/>
          <a:p>
            <a:endParaRPr/>
          </a:p>
        </p:txBody>
      </p:sp>
      <p:pic>
        <p:nvPicPr>
          <p:cNvPr id="511" name="bg object 511"/>
          <p:cNvPicPr/>
          <p:nvPr/>
        </p:nvPicPr>
        <p:blipFill>
          <a:blip r:embed="rId402" cstate="print"/>
          <a:stretch>
            <a:fillRect/>
          </a:stretch>
        </p:blipFill>
        <p:spPr>
          <a:xfrm>
            <a:off x="7019544" y="6906768"/>
            <a:ext cx="16763" cy="19812"/>
          </a:xfrm>
          <a:prstGeom prst="rect">
            <a:avLst/>
          </a:prstGeom>
        </p:spPr>
      </p:pic>
      <p:sp>
        <p:nvSpPr>
          <p:cNvPr id="512" name="bg object 512"/>
          <p:cNvSpPr/>
          <p:nvPr/>
        </p:nvSpPr>
        <p:spPr>
          <a:xfrm>
            <a:off x="6705600" y="7068311"/>
            <a:ext cx="15240" cy="18415"/>
          </a:xfrm>
          <a:custGeom>
            <a:avLst/>
            <a:gdLst/>
            <a:ahLst/>
            <a:cxnLst/>
            <a:rect l="l" t="t" r="r" b="b"/>
            <a:pathLst>
              <a:path w="15240" h="18415">
                <a:moveTo>
                  <a:pt x="9144" y="18288"/>
                </a:moveTo>
                <a:lnTo>
                  <a:pt x="4572" y="18288"/>
                </a:lnTo>
                <a:lnTo>
                  <a:pt x="1524" y="16764"/>
                </a:lnTo>
                <a:lnTo>
                  <a:pt x="0" y="16764"/>
                </a:lnTo>
                <a:lnTo>
                  <a:pt x="0" y="4572"/>
                </a:lnTo>
                <a:lnTo>
                  <a:pt x="3048" y="0"/>
                </a:lnTo>
                <a:lnTo>
                  <a:pt x="12192" y="0"/>
                </a:lnTo>
                <a:lnTo>
                  <a:pt x="15240" y="4572"/>
                </a:lnTo>
                <a:lnTo>
                  <a:pt x="15240" y="7620"/>
                </a:lnTo>
                <a:lnTo>
                  <a:pt x="13716" y="7620"/>
                </a:lnTo>
                <a:lnTo>
                  <a:pt x="12192" y="15240"/>
                </a:lnTo>
                <a:lnTo>
                  <a:pt x="9144" y="18288"/>
                </a:lnTo>
                <a:close/>
              </a:path>
            </a:pathLst>
          </a:custGeom>
          <a:solidFill>
            <a:srgbClr val="66626E"/>
          </a:solidFill>
        </p:spPr>
        <p:txBody>
          <a:bodyPr wrap="square" lIns="0" tIns="0" rIns="0" bIns="0" rtlCol="0"/>
          <a:lstStyle/>
          <a:p>
            <a:endParaRPr/>
          </a:p>
        </p:txBody>
      </p:sp>
      <p:sp>
        <p:nvSpPr>
          <p:cNvPr id="513" name="bg object 513"/>
          <p:cNvSpPr/>
          <p:nvPr/>
        </p:nvSpPr>
        <p:spPr>
          <a:xfrm>
            <a:off x="7559040" y="6882383"/>
            <a:ext cx="17145" cy="20320"/>
          </a:xfrm>
          <a:custGeom>
            <a:avLst/>
            <a:gdLst/>
            <a:ahLst/>
            <a:cxnLst/>
            <a:rect l="l" t="t" r="r" b="b"/>
            <a:pathLst>
              <a:path w="17145" h="20320">
                <a:moveTo>
                  <a:pt x="0" y="19812"/>
                </a:moveTo>
                <a:lnTo>
                  <a:pt x="1762" y="10930"/>
                </a:lnTo>
                <a:lnTo>
                  <a:pt x="4953" y="4762"/>
                </a:lnTo>
                <a:lnTo>
                  <a:pt x="9858" y="1166"/>
                </a:lnTo>
                <a:lnTo>
                  <a:pt x="16764" y="0"/>
                </a:lnTo>
                <a:lnTo>
                  <a:pt x="15002" y="8453"/>
                </a:lnTo>
                <a:lnTo>
                  <a:pt x="11811" y="13906"/>
                </a:lnTo>
                <a:lnTo>
                  <a:pt x="6905" y="17359"/>
                </a:lnTo>
                <a:lnTo>
                  <a:pt x="0" y="19812"/>
                </a:lnTo>
                <a:close/>
              </a:path>
            </a:pathLst>
          </a:custGeom>
          <a:solidFill>
            <a:srgbClr val="66626E"/>
          </a:solidFill>
        </p:spPr>
        <p:txBody>
          <a:bodyPr wrap="square" lIns="0" tIns="0" rIns="0" bIns="0" rtlCol="0"/>
          <a:lstStyle/>
          <a:p>
            <a:endParaRPr/>
          </a:p>
        </p:txBody>
      </p:sp>
      <p:sp>
        <p:nvSpPr>
          <p:cNvPr id="514" name="bg object 514"/>
          <p:cNvSpPr/>
          <p:nvPr/>
        </p:nvSpPr>
        <p:spPr>
          <a:xfrm>
            <a:off x="6731507" y="7051547"/>
            <a:ext cx="12700" cy="18415"/>
          </a:xfrm>
          <a:custGeom>
            <a:avLst/>
            <a:gdLst/>
            <a:ahLst/>
            <a:cxnLst/>
            <a:rect l="l" t="t" r="r" b="b"/>
            <a:pathLst>
              <a:path w="12700" h="18415">
                <a:moveTo>
                  <a:pt x="0" y="18288"/>
                </a:moveTo>
                <a:lnTo>
                  <a:pt x="0" y="4572"/>
                </a:lnTo>
                <a:lnTo>
                  <a:pt x="4572" y="1524"/>
                </a:lnTo>
                <a:lnTo>
                  <a:pt x="12192" y="0"/>
                </a:lnTo>
                <a:lnTo>
                  <a:pt x="12192" y="12192"/>
                </a:lnTo>
                <a:lnTo>
                  <a:pt x="7620" y="16764"/>
                </a:lnTo>
                <a:lnTo>
                  <a:pt x="0" y="18288"/>
                </a:lnTo>
                <a:close/>
              </a:path>
            </a:pathLst>
          </a:custGeom>
          <a:solidFill>
            <a:srgbClr val="66626E"/>
          </a:solidFill>
        </p:spPr>
        <p:txBody>
          <a:bodyPr wrap="square" lIns="0" tIns="0" rIns="0" bIns="0" rtlCol="0"/>
          <a:lstStyle/>
          <a:p>
            <a:endParaRPr/>
          </a:p>
        </p:txBody>
      </p:sp>
      <p:pic>
        <p:nvPicPr>
          <p:cNvPr id="515" name="bg object 515"/>
          <p:cNvPicPr/>
          <p:nvPr/>
        </p:nvPicPr>
        <p:blipFill>
          <a:blip r:embed="rId403" cstate="print"/>
          <a:stretch>
            <a:fillRect/>
          </a:stretch>
        </p:blipFill>
        <p:spPr>
          <a:xfrm>
            <a:off x="6969252" y="6176771"/>
            <a:ext cx="13716" cy="21335"/>
          </a:xfrm>
          <a:prstGeom prst="rect">
            <a:avLst/>
          </a:prstGeom>
        </p:spPr>
      </p:pic>
      <p:pic>
        <p:nvPicPr>
          <p:cNvPr id="516" name="bg object 516"/>
          <p:cNvPicPr/>
          <p:nvPr/>
        </p:nvPicPr>
        <p:blipFill>
          <a:blip r:embed="rId394" cstate="print"/>
          <a:stretch>
            <a:fillRect/>
          </a:stretch>
        </p:blipFill>
        <p:spPr>
          <a:xfrm>
            <a:off x="6710171" y="6967728"/>
            <a:ext cx="12192" cy="15239"/>
          </a:xfrm>
          <a:prstGeom prst="rect">
            <a:avLst/>
          </a:prstGeom>
        </p:spPr>
      </p:pic>
      <p:sp>
        <p:nvSpPr>
          <p:cNvPr id="517" name="bg object 517"/>
          <p:cNvSpPr/>
          <p:nvPr/>
        </p:nvSpPr>
        <p:spPr>
          <a:xfrm>
            <a:off x="7522464" y="6286500"/>
            <a:ext cx="13970" cy="18415"/>
          </a:xfrm>
          <a:custGeom>
            <a:avLst/>
            <a:gdLst/>
            <a:ahLst/>
            <a:cxnLst/>
            <a:rect l="l" t="t" r="r" b="b"/>
            <a:pathLst>
              <a:path w="13970" h="18414">
                <a:moveTo>
                  <a:pt x="0" y="18287"/>
                </a:moveTo>
                <a:lnTo>
                  <a:pt x="3048" y="1523"/>
                </a:lnTo>
                <a:lnTo>
                  <a:pt x="13716" y="0"/>
                </a:lnTo>
                <a:lnTo>
                  <a:pt x="9143" y="6096"/>
                </a:lnTo>
                <a:lnTo>
                  <a:pt x="6096" y="10667"/>
                </a:lnTo>
                <a:lnTo>
                  <a:pt x="0" y="18287"/>
                </a:lnTo>
                <a:close/>
              </a:path>
            </a:pathLst>
          </a:custGeom>
          <a:solidFill>
            <a:srgbClr val="66626E"/>
          </a:solidFill>
        </p:spPr>
        <p:txBody>
          <a:bodyPr wrap="square" lIns="0" tIns="0" rIns="0" bIns="0" rtlCol="0"/>
          <a:lstStyle/>
          <a:p>
            <a:endParaRPr/>
          </a:p>
        </p:txBody>
      </p:sp>
      <p:sp>
        <p:nvSpPr>
          <p:cNvPr id="518" name="bg object 518"/>
          <p:cNvSpPr/>
          <p:nvPr/>
        </p:nvSpPr>
        <p:spPr>
          <a:xfrm>
            <a:off x="6326123" y="7030211"/>
            <a:ext cx="12700" cy="20320"/>
          </a:xfrm>
          <a:custGeom>
            <a:avLst/>
            <a:gdLst/>
            <a:ahLst/>
            <a:cxnLst/>
            <a:rect l="l" t="t" r="r" b="b"/>
            <a:pathLst>
              <a:path w="12700" h="20320">
                <a:moveTo>
                  <a:pt x="1524" y="19811"/>
                </a:moveTo>
                <a:lnTo>
                  <a:pt x="1524" y="15239"/>
                </a:lnTo>
                <a:lnTo>
                  <a:pt x="0" y="12191"/>
                </a:lnTo>
                <a:lnTo>
                  <a:pt x="0" y="4571"/>
                </a:lnTo>
                <a:lnTo>
                  <a:pt x="4572" y="1523"/>
                </a:lnTo>
                <a:lnTo>
                  <a:pt x="7620" y="0"/>
                </a:lnTo>
                <a:lnTo>
                  <a:pt x="12192" y="4571"/>
                </a:lnTo>
                <a:lnTo>
                  <a:pt x="9144" y="9143"/>
                </a:lnTo>
                <a:lnTo>
                  <a:pt x="6096" y="12191"/>
                </a:lnTo>
                <a:lnTo>
                  <a:pt x="1524" y="19811"/>
                </a:lnTo>
                <a:close/>
              </a:path>
            </a:pathLst>
          </a:custGeom>
          <a:solidFill>
            <a:srgbClr val="66626E"/>
          </a:solidFill>
        </p:spPr>
        <p:txBody>
          <a:bodyPr wrap="square" lIns="0" tIns="0" rIns="0" bIns="0" rtlCol="0"/>
          <a:lstStyle/>
          <a:p>
            <a:endParaRPr/>
          </a:p>
        </p:txBody>
      </p:sp>
      <p:sp>
        <p:nvSpPr>
          <p:cNvPr id="519" name="bg object 519"/>
          <p:cNvSpPr/>
          <p:nvPr/>
        </p:nvSpPr>
        <p:spPr>
          <a:xfrm>
            <a:off x="6838188" y="6400800"/>
            <a:ext cx="7620" cy="7620"/>
          </a:xfrm>
          <a:custGeom>
            <a:avLst/>
            <a:gdLst/>
            <a:ahLst/>
            <a:cxnLst/>
            <a:rect l="l" t="t" r="r" b="b"/>
            <a:pathLst>
              <a:path w="7620" h="7620">
                <a:moveTo>
                  <a:pt x="7619" y="0"/>
                </a:moveTo>
                <a:lnTo>
                  <a:pt x="1524" y="0"/>
                </a:lnTo>
                <a:lnTo>
                  <a:pt x="0" y="4571"/>
                </a:lnTo>
                <a:lnTo>
                  <a:pt x="1524" y="6096"/>
                </a:lnTo>
                <a:lnTo>
                  <a:pt x="4572" y="7619"/>
                </a:lnTo>
                <a:lnTo>
                  <a:pt x="4572" y="4571"/>
                </a:lnTo>
                <a:lnTo>
                  <a:pt x="6096" y="1523"/>
                </a:lnTo>
                <a:lnTo>
                  <a:pt x="7619" y="0"/>
                </a:lnTo>
                <a:close/>
              </a:path>
            </a:pathLst>
          </a:custGeom>
          <a:solidFill>
            <a:srgbClr val="65636E"/>
          </a:solidFill>
        </p:spPr>
        <p:txBody>
          <a:bodyPr wrap="square" lIns="0" tIns="0" rIns="0" bIns="0" rtlCol="0"/>
          <a:lstStyle/>
          <a:p>
            <a:endParaRPr/>
          </a:p>
        </p:txBody>
      </p:sp>
      <p:pic>
        <p:nvPicPr>
          <p:cNvPr id="520" name="bg object 520"/>
          <p:cNvPicPr/>
          <p:nvPr/>
        </p:nvPicPr>
        <p:blipFill>
          <a:blip r:embed="rId404" cstate="print"/>
          <a:stretch>
            <a:fillRect/>
          </a:stretch>
        </p:blipFill>
        <p:spPr>
          <a:xfrm>
            <a:off x="6841236" y="6397752"/>
            <a:ext cx="6096" cy="3048"/>
          </a:xfrm>
          <a:prstGeom prst="rect">
            <a:avLst/>
          </a:prstGeom>
        </p:spPr>
      </p:pic>
      <p:sp>
        <p:nvSpPr>
          <p:cNvPr id="521" name="bg object 521"/>
          <p:cNvSpPr/>
          <p:nvPr/>
        </p:nvSpPr>
        <p:spPr>
          <a:xfrm>
            <a:off x="7717535" y="6839711"/>
            <a:ext cx="13970" cy="12700"/>
          </a:xfrm>
          <a:custGeom>
            <a:avLst/>
            <a:gdLst/>
            <a:ahLst/>
            <a:cxnLst/>
            <a:rect l="l" t="t" r="r" b="b"/>
            <a:pathLst>
              <a:path w="13970" h="12700">
                <a:moveTo>
                  <a:pt x="10668" y="12192"/>
                </a:moveTo>
                <a:lnTo>
                  <a:pt x="4572" y="12192"/>
                </a:lnTo>
                <a:lnTo>
                  <a:pt x="0" y="12192"/>
                </a:lnTo>
                <a:lnTo>
                  <a:pt x="6096" y="6096"/>
                </a:lnTo>
                <a:lnTo>
                  <a:pt x="7620" y="3048"/>
                </a:lnTo>
                <a:lnTo>
                  <a:pt x="10668" y="0"/>
                </a:lnTo>
                <a:lnTo>
                  <a:pt x="13716" y="3048"/>
                </a:lnTo>
                <a:lnTo>
                  <a:pt x="13716" y="10668"/>
                </a:lnTo>
                <a:lnTo>
                  <a:pt x="10668" y="12192"/>
                </a:lnTo>
                <a:close/>
              </a:path>
            </a:pathLst>
          </a:custGeom>
          <a:solidFill>
            <a:srgbClr val="66626E"/>
          </a:solidFill>
        </p:spPr>
        <p:txBody>
          <a:bodyPr wrap="square" lIns="0" tIns="0" rIns="0" bIns="0" rtlCol="0"/>
          <a:lstStyle/>
          <a:p>
            <a:endParaRPr/>
          </a:p>
        </p:txBody>
      </p:sp>
      <p:pic>
        <p:nvPicPr>
          <p:cNvPr id="522" name="bg object 522"/>
          <p:cNvPicPr/>
          <p:nvPr/>
        </p:nvPicPr>
        <p:blipFill>
          <a:blip r:embed="rId405" cstate="print"/>
          <a:stretch>
            <a:fillRect/>
          </a:stretch>
        </p:blipFill>
        <p:spPr>
          <a:xfrm>
            <a:off x="6717792" y="6595871"/>
            <a:ext cx="12191" cy="15240"/>
          </a:xfrm>
          <a:prstGeom prst="rect">
            <a:avLst/>
          </a:prstGeom>
        </p:spPr>
      </p:pic>
      <p:sp>
        <p:nvSpPr>
          <p:cNvPr id="523" name="bg object 523"/>
          <p:cNvSpPr/>
          <p:nvPr/>
        </p:nvSpPr>
        <p:spPr>
          <a:xfrm>
            <a:off x="7333488" y="6377939"/>
            <a:ext cx="10795" cy="17145"/>
          </a:xfrm>
          <a:custGeom>
            <a:avLst/>
            <a:gdLst/>
            <a:ahLst/>
            <a:cxnLst/>
            <a:rect l="l" t="t" r="r" b="b"/>
            <a:pathLst>
              <a:path w="10795" h="17145">
                <a:moveTo>
                  <a:pt x="3048" y="16764"/>
                </a:moveTo>
                <a:lnTo>
                  <a:pt x="1524" y="13716"/>
                </a:lnTo>
                <a:lnTo>
                  <a:pt x="0" y="12192"/>
                </a:lnTo>
                <a:lnTo>
                  <a:pt x="0" y="10668"/>
                </a:lnTo>
                <a:lnTo>
                  <a:pt x="1524" y="7620"/>
                </a:lnTo>
                <a:lnTo>
                  <a:pt x="4572" y="4572"/>
                </a:lnTo>
                <a:lnTo>
                  <a:pt x="7620" y="0"/>
                </a:lnTo>
                <a:lnTo>
                  <a:pt x="7620" y="3048"/>
                </a:lnTo>
                <a:lnTo>
                  <a:pt x="10668" y="6096"/>
                </a:lnTo>
                <a:lnTo>
                  <a:pt x="7620" y="9144"/>
                </a:lnTo>
                <a:lnTo>
                  <a:pt x="6096" y="12192"/>
                </a:lnTo>
                <a:lnTo>
                  <a:pt x="3048" y="16764"/>
                </a:lnTo>
                <a:close/>
              </a:path>
            </a:pathLst>
          </a:custGeom>
          <a:solidFill>
            <a:srgbClr val="66626E"/>
          </a:solidFill>
        </p:spPr>
        <p:txBody>
          <a:bodyPr wrap="square" lIns="0" tIns="0" rIns="0" bIns="0" rtlCol="0"/>
          <a:lstStyle/>
          <a:p>
            <a:endParaRPr/>
          </a:p>
        </p:txBody>
      </p:sp>
      <p:pic>
        <p:nvPicPr>
          <p:cNvPr id="524" name="bg object 524"/>
          <p:cNvPicPr/>
          <p:nvPr/>
        </p:nvPicPr>
        <p:blipFill>
          <a:blip r:embed="rId406" cstate="print"/>
          <a:stretch>
            <a:fillRect/>
          </a:stretch>
        </p:blipFill>
        <p:spPr>
          <a:xfrm>
            <a:off x="6039611" y="6131052"/>
            <a:ext cx="7619" cy="10667"/>
          </a:xfrm>
          <a:prstGeom prst="rect">
            <a:avLst/>
          </a:prstGeom>
        </p:spPr>
      </p:pic>
      <p:sp>
        <p:nvSpPr>
          <p:cNvPr id="525" name="bg object 525"/>
          <p:cNvSpPr/>
          <p:nvPr/>
        </p:nvSpPr>
        <p:spPr>
          <a:xfrm>
            <a:off x="6859523" y="6461760"/>
            <a:ext cx="9525" cy="13970"/>
          </a:xfrm>
          <a:custGeom>
            <a:avLst/>
            <a:gdLst/>
            <a:ahLst/>
            <a:cxnLst/>
            <a:rect l="l" t="t" r="r" b="b"/>
            <a:pathLst>
              <a:path w="9525" h="13970">
                <a:moveTo>
                  <a:pt x="9144" y="0"/>
                </a:moveTo>
                <a:lnTo>
                  <a:pt x="7620" y="0"/>
                </a:lnTo>
                <a:lnTo>
                  <a:pt x="6096" y="3047"/>
                </a:lnTo>
                <a:lnTo>
                  <a:pt x="4572" y="4571"/>
                </a:lnTo>
                <a:lnTo>
                  <a:pt x="3048" y="7619"/>
                </a:lnTo>
                <a:lnTo>
                  <a:pt x="1524" y="9143"/>
                </a:lnTo>
                <a:lnTo>
                  <a:pt x="0" y="12191"/>
                </a:lnTo>
                <a:lnTo>
                  <a:pt x="4572" y="13716"/>
                </a:lnTo>
                <a:lnTo>
                  <a:pt x="4572" y="12191"/>
                </a:lnTo>
                <a:lnTo>
                  <a:pt x="7620" y="10667"/>
                </a:lnTo>
                <a:lnTo>
                  <a:pt x="9144" y="0"/>
                </a:lnTo>
                <a:close/>
              </a:path>
            </a:pathLst>
          </a:custGeom>
          <a:solidFill>
            <a:srgbClr val="66606D"/>
          </a:solidFill>
        </p:spPr>
        <p:txBody>
          <a:bodyPr wrap="square" lIns="0" tIns="0" rIns="0" bIns="0" rtlCol="0"/>
          <a:lstStyle/>
          <a:p>
            <a:endParaRPr/>
          </a:p>
        </p:txBody>
      </p:sp>
      <p:pic>
        <p:nvPicPr>
          <p:cNvPr id="526" name="bg object 526"/>
          <p:cNvPicPr/>
          <p:nvPr/>
        </p:nvPicPr>
        <p:blipFill>
          <a:blip r:embed="rId407" cstate="print"/>
          <a:stretch>
            <a:fillRect/>
          </a:stretch>
        </p:blipFill>
        <p:spPr>
          <a:xfrm>
            <a:off x="6868667" y="6173723"/>
            <a:ext cx="7619" cy="10668"/>
          </a:xfrm>
          <a:prstGeom prst="rect">
            <a:avLst/>
          </a:prstGeom>
        </p:spPr>
      </p:pic>
      <p:sp>
        <p:nvSpPr>
          <p:cNvPr id="527" name="bg object 527"/>
          <p:cNvSpPr/>
          <p:nvPr/>
        </p:nvSpPr>
        <p:spPr>
          <a:xfrm>
            <a:off x="6874764" y="6879335"/>
            <a:ext cx="9525" cy="15240"/>
          </a:xfrm>
          <a:custGeom>
            <a:avLst/>
            <a:gdLst/>
            <a:ahLst/>
            <a:cxnLst/>
            <a:rect l="l" t="t" r="r" b="b"/>
            <a:pathLst>
              <a:path w="9525" h="15240">
                <a:moveTo>
                  <a:pt x="4572" y="15240"/>
                </a:moveTo>
                <a:lnTo>
                  <a:pt x="0" y="10668"/>
                </a:lnTo>
                <a:lnTo>
                  <a:pt x="1524" y="7620"/>
                </a:lnTo>
                <a:lnTo>
                  <a:pt x="4572" y="3048"/>
                </a:lnTo>
                <a:lnTo>
                  <a:pt x="6096" y="0"/>
                </a:lnTo>
                <a:lnTo>
                  <a:pt x="9144" y="3048"/>
                </a:lnTo>
                <a:lnTo>
                  <a:pt x="7620" y="6096"/>
                </a:lnTo>
                <a:lnTo>
                  <a:pt x="4572" y="15240"/>
                </a:lnTo>
                <a:close/>
              </a:path>
            </a:pathLst>
          </a:custGeom>
          <a:solidFill>
            <a:srgbClr val="87858E"/>
          </a:solidFill>
        </p:spPr>
        <p:txBody>
          <a:bodyPr wrap="square" lIns="0" tIns="0" rIns="0" bIns="0" rtlCol="0"/>
          <a:lstStyle/>
          <a:p>
            <a:endParaRPr/>
          </a:p>
        </p:txBody>
      </p:sp>
      <p:sp>
        <p:nvSpPr>
          <p:cNvPr id="528" name="bg object 528"/>
          <p:cNvSpPr/>
          <p:nvPr/>
        </p:nvSpPr>
        <p:spPr>
          <a:xfrm>
            <a:off x="6917435" y="6787896"/>
            <a:ext cx="7620" cy="10795"/>
          </a:xfrm>
          <a:custGeom>
            <a:avLst/>
            <a:gdLst/>
            <a:ahLst/>
            <a:cxnLst/>
            <a:rect l="l" t="t" r="r" b="b"/>
            <a:pathLst>
              <a:path w="7620" h="10795">
                <a:moveTo>
                  <a:pt x="6096" y="0"/>
                </a:moveTo>
                <a:lnTo>
                  <a:pt x="4571" y="0"/>
                </a:lnTo>
                <a:lnTo>
                  <a:pt x="3048" y="1523"/>
                </a:lnTo>
                <a:lnTo>
                  <a:pt x="0" y="7619"/>
                </a:lnTo>
                <a:lnTo>
                  <a:pt x="1524" y="9143"/>
                </a:lnTo>
                <a:lnTo>
                  <a:pt x="4571" y="10667"/>
                </a:lnTo>
                <a:lnTo>
                  <a:pt x="4571" y="9143"/>
                </a:lnTo>
                <a:lnTo>
                  <a:pt x="6096" y="6096"/>
                </a:lnTo>
                <a:lnTo>
                  <a:pt x="7619" y="1523"/>
                </a:lnTo>
                <a:lnTo>
                  <a:pt x="6096" y="0"/>
                </a:lnTo>
                <a:close/>
              </a:path>
            </a:pathLst>
          </a:custGeom>
          <a:solidFill>
            <a:srgbClr val="686672"/>
          </a:solidFill>
        </p:spPr>
        <p:txBody>
          <a:bodyPr wrap="square" lIns="0" tIns="0" rIns="0" bIns="0" rtlCol="0"/>
          <a:lstStyle/>
          <a:p>
            <a:endParaRPr/>
          </a:p>
        </p:txBody>
      </p:sp>
      <p:pic>
        <p:nvPicPr>
          <p:cNvPr id="529" name="bg object 529"/>
          <p:cNvPicPr/>
          <p:nvPr/>
        </p:nvPicPr>
        <p:blipFill>
          <a:blip r:embed="rId408" cstate="print"/>
          <a:stretch>
            <a:fillRect/>
          </a:stretch>
        </p:blipFill>
        <p:spPr>
          <a:xfrm>
            <a:off x="7063740" y="6313932"/>
            <a:ext cx="9144" cy="12191"/>
          </a:xfrm>
          <a:prstGeom prst="rect">
            <a:avLst/>
          </a:prstGeom>
        </p:spPr>
      </p:pic>
      <p:sp>
        <p:nvSpPr>
          <p:cNvPr id="530" name="bg object 530"/>
          <p:cNvSpPr/>
          <p:nvPr/>
        </p:nvSpPr>
        <p:spPr>
          <a:xfrm>
            <a:off x="7301483" y="7005828"/>
            <a:ext cx="9525" cy="13970"/>
          </a:xfrm>
          <a:custGeom>
            <a:avLst/>
            <a:gdLst/>
            <a:ahLst/>
            <a:cxnLst/>
            <a:rect l="l" t="t" r="r" b="b"/>
            <a:pathLst>
              <a:path w="9525" h="13970">
                <a:moveTo>
                  <a:pt x="3048" y="13716"/>
                </a:moveTo>
                <a:lnTo>
                  <a:pt x="0" y="10668"/>
                </a:lnTo>
                <a:lnTo>
                  <a:pt x="0" y="9144"/>
                </a:lnTo>
                <a:lnTo>
                  <a:pt x="1524" y="6096"/>
                </a:lnTo>
                <a:lnTo>
                  <a:pt x="7620" y="0"/>
                </a:lnTo>
                <a:lnTo>
                  <a:pt x="9144" y="1524"/>
                </a:lnTo>
                <a:lnTo>
                  <a:pt x="9144" y="3048"/>
                </a:lnTo>
                <a:lnTo>
                  <a:pt x="7620" y="6096"/>
                </a:lnTo>
                <a:lnTo>
                  <a:pt x="4572" y="10668"/>
                </a:lnTo>
                <a:lnTo>
                  <a:pt x="3048" y="13716"/>
                </a:lnTo>
                <a:close/>
              </a:path>
            </a:pathLst>
          </a:custGeom>
          <a:solidFill>
            <a:srgbClr val="66626E"/>
          </a:solidFill>
        </p:spPr>
        <p:txBody>
          <a:bodyPr wrap="square" lIns="0" tIns="0" rIns="0" bIns="0" rtlCol="0"/>
          <a:lstStyle/>
          <a:p>
            <a:endParaRPr/>
          </a:p>
        </p:txBody>
      </p:sp>
      <p:pic>
        <p:nvPicPr>
          <p:cNvPr id="531" name="bg object 531"/>
          <p:cNvPicPr/>
          <p:nvPr/>
        </p:nvPicPr>
        <p:blipFill>
          <a:blip r:embed="rId409" cstate="print"/>
          <a:stretch>
            <a:fillRect/>
          </a:stretch>
        </p:blipFill>
        <p:spPr>
          <a:xfrm>
            <a:off x="6126479" y="5943600"/>
            <a:ext cx="9143" cy="12191"/>
          </a:xfrm>
          <a:prstGeom prst="rect">
            <a:avLst/>
          </a:prstGeom>
        </p:spPr>
      </p:pic>
      <p:sp>
        <p:nvSpPr>
          <p:cNvPr id="532" name="bg object 532"/>
          <p:cNvSpPr/>
          <p:nvPr/>
        </p:nvSpPr>
        <p:spPr>
          <a:xfrm>
            <a:off x="6361176" y="6640068"/>
            <a:ext cx="7620" cy="13970"/>
          </a:xfrm>
          <a:custGeom>
            <a:avLst/>
            <a:gdLst/>
            <a:ahLst/>
            <a:cxnLst/>
            <a:rect l="l" t="t" r="r" b="b"/>
            <a:pathLst>
              <a:path w="7620" h="13970">
                <a:moveTo>
                  <a:pt x="6095" y="0"/>
                </a:moveTo>
                <a:lnTo>
                  <a:pt x="4571" y="0"/>
                </a:lnTo>
                <a:lnTo>
                  <a:pt x="3047" y="3048"/>
                </a:lnTo>
                <a:lnTo>
                  <a:pt x="1523" y="7619"/>
                </a:lnTo>
                <a:lnTo>
                  <a:pt x="0" y="10667"/>
                </a:lnTo>
                <a:lnTo>
                  <a:pt x="1523" y="12192"/>
                </a:lnTo>
                <a:lnTo>
                  <a:pt x="4571" y="13716"/>
                </a:lnTo>
                <a:lnTo>
                  <a:pt x="4571" y="10667"/>
                </a:lnTo>
                <a:lnTo>
                  <a:pt x="6095" y="7619"/>
                </a:lnTo>
                <a:lnTo>
                  <a:pt x="7619" y="1524"/>
                </a:lnTo>
                <a:lnTo>
                  <a:pt x="6095" y="0"/>
                </a:lnTo>
                <a:close/>
              </a:path>
            </a:pathLst>
          </a:custGeom>
          <a:solidFill>
            <a:srgbClr val="66606D"/>
          </a:solidFill>
        </p:spPr>
        <p:txBody>
          <a:bodyPr wrap="square" lIns="0" tIns="0" rIns="0" bIns="0" rtlCol="0"/>
          <a:lstStyle/>
          <a:p>
            <a:endParaRPr/>
          </a:p>
        </p:txBody>
      </p:sp>
      <p:pic>
        <p:nvPicPr>
          <p:cNvPr id="533" name="bg object 533"/>
          <p:cNvPicPr/>
          <p:nvPr/>
        </p:nvPicPr>
        <p:blipFill>
          <a:blip r:embed="rId410" cstate="print"/>
          <a:stretch>
            <a:fillRect/>
          </a:stretch>
        </p:blipFill>
        <p:spPr>
          <a:xfrm>
            <a:off x="6441947" y="5992367"/>
            <a:ext cx="6096" cy="7619"/>
          </a:xfrm>
          <a:prstGeom prst="rect">
            <a:avLst/>
          </a:prstGeom>
        </p:spPr>
      </p:pic>
      <p:pic>
        <p:nvPicPr>
          <p:cNvPr id="534" name="bg object 534"/>
          <p:cNvPicPr/>
          <p:nvPr/>
        </p:nvPicPr>
        <p:blipFill>
          <a:blip r:embed="rId411" cstate="print"/>
          <a:stretch>
            <a:fillRect/>
          </a:stretch>
        </p:blipFill>
        <p:spPr>
          <a:xfrm>
            <a:off x="6688835" y="6124955"/>
            <a:ext cx="6096" cy="7620"/>
          </a:xfrm>
          <a:prstGeom prst="rect">
            <a:avLst/>
          </a:prstGeom>
        </p:spPr>
      </p:pic>
      <p:pic>
        <p:nvPicPr>
          <p:cNvPr id="535" name="bg object 535"/>
          <p:cNvPicPr/>
          <p:nvPr/>
        </p:nvPicPr>
        <p:blipFill>
          <a:blip r:embed="rId412" cstate="print"/>
          <a:stretch>
            <a:fillRect/>
          </a:stretch>
        </p:blipFill>
        <p:spPr>
          <a:xfrm>
            <a:off x="6993635" y="6627876"/>
            <a:ext cx="9144" cy="12191"/>
          </a:xfrm>
          <a:prstGeom prst="rect">
            <a:avLst/>
          </a:prstGeom>
        </p:spPr>
      </p:pic>
      <p:sp>
        <p:nvSpPr>
          <p:cNvPr id="536" name="bg object 536"/>
          <p:cNvSpPr/>
          <p:nvPr/>
        </p:nvSpPr>
        <p:spPr>
          <a:xfrm>
            <a:off x="7580376" y="6883908"/>
            <a:ext cx="9525" cy="7620"/>
          </a:xfrm>
          <a:custGeom>
            <a:avLst/>
            <a:gdLst/>
            <a:ahLst/>
            <a:cxnLst/>
            <a:rect l="l" t="t" r="r" b="b"/>
            <a:pathLst>
              <a:path w="9525" h="7620">
                <a:moveTo>
                  <a:pt x="7620" y="7620"/>
                </a:moveTo>
                <a:lnTo>
                  <a:pt x="6096" y="7620"/>
                </a:lnTo>
                <a:lnTo>
                  <a:pt x="4572" y="7620"/>
                </a:lnTo>
                <a:lnTo>
                  <a:pt x="3048" y="6096"/>
                </a:lnTo>
                <a:lnTo>
                  <a:pt x="0" y="6096"/>
                </a:lnTo>
                <a:lnTo>
                  <a:pt x="3048" y="3048"/>
                </a:lnTo>
                <a:lnTo>
                  <a:pt x="4572" y="0"/>
                </a:lnTo>
                <a:lnTo>
                  <a:pt x="7620" y="0"/>
                </a:lnTo>
                <a:lnTo>
                  <a:pt x="9144" y="3048"/>
                </a:lnTo>
                <a:lnTo>
                  <a:pt x="9144" y="4572"/>
                </a:lnTo>
                <a:lnTo>
                  <a:pt x="7620" y="7620"/>
                </a:lnTo>
                <a:close/>
              </a:path>
            </a:pathLst>
          </a:custGeom>
          <a:solidFill>
            <a:srgbClr val="66626E"/>
          </a:solidFill>
        </p:spPr>
        <p:txBody>
          <a:bodyPr wrap="square" lIns="0" tIns="0" rIns="0" bIns="0" rtlCol="0"/>
          <a:lstStyle/>
          <a:p>
            <a:endParaRPr/>
          </a:p>
        </p:txBody>
      </p:sp>
      <p:pic>
        <p:nvPicPr>
          <p:cNvPr id="537" name="bg object 537"/>
          <p:cNvPicPr/>
          <p:nvPr/>
        </p:nvPicPr>
        <p:blipFill>
          <a:blip r:embed="rId413" cstate="print"/>
          <a:stretch>
            <a:fillRect/>
          </a:stretch>
        </p:blipFill>
        <p:spPr>
          <a:xfrm>
            <a:off x="6012179" y="6438900"/>
            <a:ext cx="7619" cy="6096"/>
          </a:xfrm>
          <a:prstGeom prst="rect">
            <a:avLst/>
          </a:prstGeom>
        </p:spPr>
      </p:pic>
      <p:pic>
        <p:nvPicPr>
          <p:cNvPr id="538" name="bg object 538"/>
          <p:cNvPicPr/>
          <p:nvPr/>
        </p:nvPicPr>
        <p:blipFill>
          <a:blip r:embed="rId414" cstate="print"/>
          <a:stretch>
            <a:fillRect/>
          </a:stretch>
        </p:blipFill>
        <p:spPr>
          <a:xfrm>
            <a:off x="6161532" y="6697980"/>
            <a:ext cx="7619" cy="12191"/>
          </a:xfrm>
          <a:prstGeom prst="rect">
            <a:avLst/>
          </a:prstGeom>
        </p:spPr>
      </p:pic>
      <p:sp>
        <p:nvSpPr>
          <p:cNvPr id="539" name="bg object 539"/>
          <p:cNvSpPr/>
          <p:nvPr/>
        </p:nvSpPr>
        <p:spPr>
          <a:xfrm>
            <a:off x="7435595" y="6656831"/>
            <a:ext cx="10795" cy="7620"/>
          </a:xfrm>
          <a:custGeom>
            <a:avLst/>
            <a:gdLst/>
            <a:ahLst/>
            <a:cxnLst/>
            <a:rect l="l" t="t" r="r" b="b"/>
            <a:pathLst>
              <a:path w="10795" h="7620">
                <a:moveTo>
                  <a:pt x="4572" y="7620"/>
                </a:moveTo>
                <a:lnTo>
                  <a:pt x="1524" y="7620"/>
                </a:lnTo>
                <a:lnTo>
                  <a:pt x="1524" y="4572"/>
                </a:lnTo>
                <a:lnTo>
                  <a:pt x="0" y="3048"/>
                </a:lnTo>
                <a:lnTo>
                  <a:pt x="3048" y="3048"/>
                </a:lnTo>
                <a:lnTo>
                  <a:pt x="9144" y="0"/>
                </a:lnTo>
                <a:lnTo>
                  <a:pt x="9144" y="3048"/>
                </a:lnTo>
                <a:lnTo>
                  <a:pt x="10668" y="4572"/>
                </a:lnTo>
                <a:lnTo>
                  <a:pt x="4572" y="7620"/>
                </a:lnTo>
                <a:close/>
              </a:path>
            </a:pathLst>
          </a:custGeom>
          <a:solidFill>
            <a:srgbClr val="66626E"/>
          </a:solidFill>
        </p:spPr>
        <p:txBody>
          <a:bodyPr wrap="square" lIns="0" tIns="0" rIns="0" bIns="0" rtlCol="0"/>
          <a:lstStyle/>
          <a:p>
            <a:endParaRPr/>
          </a:p>
        </p:txBody>
      </p:sp>
      <p:pic>
        <p:nvPicPr>
          <p:cNvPr id="540" name="bg object 540"/>
          <p:cNvPicPr/>
          <p:nvPr/>
        </p:nvPicPr>
        <p:blipFill>
          <a:blip r:embed="rId415" cstate="print"/>
          <a:stretch>
            <a:fillRect/>
          </a:stretch>
        </p:blipFill>
        <p:spPr>
          <a:xfrm>
            <a:off x="5949696" y="5269992"/>
            <a:ext cx="39623" cy="48767"/>
          </a:xfrm>
          <a:prstGeom prst="rect">
            <a:avLst/>
          </a:prstGeom>
        </p:spPr>
      </p:pic>
      <p:pic>
        <p:nvPicPr>
          <p:cNvPr id="541" name="bg object 541"/>
          <p:cNvPicPr/>
          <p:nvPr/>
        </p:nvPicPr>
        <p:blipFill>
          <a:blip r:embed="rId416" cstate="print"/>
          <a:stretch>
            <a:fillRect/>
          </a:stretch>
        </p:blipFill>
        <p:spPr>
          <a:xfrm>
            <a:off x="6047232" y="5559552"/>
            <a:ext cx="56387" cy="89916"/>
          </a:xfrm>
          <a:prstGeom prst="rect">
            <a:avLst/>
          </a:prstGeom>
        </p:spPr>
      </p:pic>
      <p:pic>
        <p:nvPicPr>
          <p:cNvPr id="542" name="bg object 542"/>
          <p:cNvPicPr/>
          <p:nvPr/>
        </p:nvPicPr>
        <p:blipFill>
          <a:blip r:embed="rId417" cstate="print"/>
          <a:stretch>
            <a:fillRect/>
          </a:stretch>
        </p:blipFill>
        <p:spPr>
          <a:xfrm>
            <a:off x="6806183" y="5396484"/>
            <a:ext cx="39623" cy="68579"/>
          </a:xfrm>
          <a:prstGeom prst="rect">
            <a:avLst/>
          </a:prstGeom>
        </p:spPr>
      </p:pic>
      <p:pic>
        <p:nvPicPr>
          <p:cNvPr id="543" name="bg object 543"/>
          <p:cNvPicPr/>
          <p:nvPr/>
        </p:nvPicPr>
        <p:blipFill>
          <a:blip r:embed="rId418" cstate="print"/>
          <a:stretch>
            <a:fillRect/>
          </a:stretch>
        </p:blipFill>
        <p:spPr>
          <a:xfrm>
            <a:off x="6135623" y="4323588"/>
            <a:ext cx="16763" cy="18287"/>
          </a:xfrm>
          <a:prstGeom prst="rect">
            <a:avLst/>
          </a:prstGeom>
        </p:spPr>
      </p:pic>
      <p:pic>
        <p:nvPicPr>
          <p:cNvPr id="544" name="bg object 544"/>
          <p:cNvPicPr/>
          <p:nvPr/>
        </p:nvPicPr>
        <p:blipFill>
          <a:blip r:embed="rId419" cstate="print"/>
          <a:stretch>
            <a:fillRect/>
          </a:stretch>
        </p:blipFill>
        <p:spPr>
          <a:xfrm>
            <a:off x="6161532" y="5710428"/>
            <a:ext cx="22859" cy="53339"/>
          </a:xfrm>
          <a:prstGeom prst="rect">
            <a:avLst/>
          </a:prstGeom>
        </p:spPr>
      </p:pic>
      <p:pic>
        <p:nvPicPr>
          <p:cNvPr id="545" name="bg object 545"/>
          <p:cNvPicPr/>
          <p:nvPr/>
        </p:nvPicPr>
        <p:blipFill>
          <a:blip r:embed="rId420" cstate="print"/>
          <a:stretch>
            <a:fillRect/>
          </a:stretch>
        </p:blipFill>
        <p:spPr>
          <a:xfrm>
            <a:off x="6359652" y="5460492"/>
            <a:ext cx="15240" cy="19811"/>
          </a:xfrm>
          <a:prstGeom prst="rect">
            <a:avLst/>
          </a:prstGeom>
        </p:spPr>
      </p:pic>
      <p:pic>
        <p:nvPicPr>
          <p:cNvPr id="546" name="bg object 546"/>
          <p:cNvPicPr/>
          <p:nvPr/>
        </p:nvPicPr>
        <p:blipFill>
          <a:blip r:embed="rId421" cstate="print"/>
          <a:stretch>
            <a:fillRect/>
          </a:stretch>
        </p:blipFill>
        <p:spPr>
          <a:xfrm>
            <a:off x="6761988" y="4344923"/>
            <a:ext cx="13716" cy="18287"/>
          </a:xfrm>
          <a:prstGeom prst="rect">
            <a:avLst/>
          </a:prstGeom>
        </p:spPr>
      </p:pic>
      <p:pic>
        <p:nvPicPr>
          <p:cNvPr id="547" name="bg object 547"/>
          <p:cNvPicPr/>
          <p:nvPr/>
        </p:nvPicPr>
        <p:blipFill>
          <a:blip r:embed="rId422" cstate="print"/>
          <a:stretch>
            <a:fillRect/>
          </a:stretch>
        </p:blipFill>
        <p:spPr>
          <a:xfrm>
            <a:off x="6409944" y="5679948"/>
            <a:ext cx="92963" cy="102107"/>
          </a:xfrm>
          <a:prstGeom prst="rect">
            <a:avLst/>
          </a:prstGeom>
        </p:spPr>
      </p:pic>
      <p:pic>
        <p:nvPicPr>
          <p:cNvPr id="548" name="bg object 548"/>
          <p:cNvPicPr/>
          <p:nvPr/>
        </p:nvPicPr>
        <p:blipFill>
          <a:blip r:embed="rId423" cstate="print"/>
          <a:stretch>
            <a:fillRect/>
          </a:stretch>
        </p:blipFill>
        <p:spPr>
          <a:xfrm>
            <a:off x="7011923" y="4584191"/>
            <a:ext cx="27432" cy="38100"/>
          </a:xfrm>
          <a:prstGeom prst="rect">
            <a:avLst/>
          </a:prstGeom>
        </p:spPr>
      </p:pic>
      <p:pic>
        <p:nvPicPr>
          <p:cNvPr id="549" name="bg object 549"/>
          <p:cNvPicPr/>
          <p:nvPr/>
        </p:nvPicPr>
        <p:blipFill>
          <a:blip r:embed="rId424" cstate="print"/>
          <a:stretch>
            <a:fillRect/>
          </a:stretch>
        </p:blipFill>
        <p:spPr>
          <a:xfrm>
            <a:off x="6505955" y="5826252"/>
            <a:ext cx="12191" cy="12192"/>
          </a:xfrm>
          <a:prstGeom prst="rect">
            <a:avLst/>
          </a:prstGeom>
        </p:spPr>
      </p:pic>
      <p:pic>
        <p:nvPicPr>
          <p:cNvPr id="550" name="bg object 550"/>
          <p:cNvPicPr/>
          <p:nvPr/>
        </p:nvPicPr>
        <p:blipFill>
          <a:blip r:embed="rId425" cstate="print"/>
          <a:stretch>
            <a:fillRect/>
          </a:stretch>
        </p:blipFill>
        <p:spPr>
          <a:xfrm>
            <a:off x="6205728" y="5570220"/>
            <a:ext cx="64007" cy="42672"/>
          </a:xfrm>
          <a:prstGeom prst="rect">
            <a:avLst/>
          </a:prstGeom>
        </p:spPr>
      </p:pic>
      <p:pic>
        <p:nvPicPr>
          <p:cNvPr id="551" name="bg object 551"/>
          <p:cNvPicPr/>
          <p:nvPr/>
        </p:nvPicPr>
        <p:blipFill>
          <a:blip r:embed="rId426" cstate="print"/>
          <a:stretch>
            <a:fillRect/>
          </a:stretch>
        </p:blipFill>
        <p:spPr>
          <a:xfrm>
            <a:off x="7243571" y="3910584"/>
            <a:ext cx="15240" cy="13716"/>
          </a:xfrm>
          <a:prstGeom prst="rect">
            <a:avLst/>
          </a:prstGeom>
        </p:spPr>
      </p:pic>
      <p:pic>
        <p:nvPicPr>
          <p:cNvPr id="552" name="bg object 552"/>
          <p:cNvPicPr/>
          <p:nvPr/>
        </p:nvPicPr>
        <p:blipFill>
          <a:blip r:embed="rId427" cstate="print"/>
          <a:stretch>
            <a:fillRect/>
          </a:stretch>
        </p:blipFill>
        <p:spPr>
          <a:xfrm>
            <a:off x="6294120" y="5452871"/>
            <a:ext cx="7619" cy="16764"/>
          </a:xfrm>
          <a:prstGeom prst="rect">
            <a:avLst/>
          </a:prstGeom>
        </p:spPr>
      </p:pic>
      <p:pic>
        <p:nvPicPr>
          <p:cNvPr id="553" name="bg object 553"/>
          <p:cNvPicPr/>
          <p:nvPr/>
        </p:nvPicPr>
        <p:blipFill>
          <a:blip r:embed="rId428" cstate="print"/>
          <a:stretch>
            <a:fillRect/>
          </a:stretch>
        </p:blipFill>
        <p:spPr>
          <a:xfrm>
            <a:off x="6106667" y="5358384"/>
            <a:ext cx="10667" cy="15239"/>
          </a:xfrm>
          <a:prstGeom prst="rect">
            <a:avLst/>
          </a:prstGeom>
        </p:spPr>
      </p:pic>
      <p:pic>
        <p:nvPicPr>
          <p:cNvPr id="554" name="bg object 554"/>
          <p:cNvPicPr/>
          <p:nvPr/>
        </p:nvPicPr>
        <p:blipFill>
          <a:blip r:embed="rId429" cstate="print"/>
          <a:stretch>
            <a:fillRect/>
          </a:stretch>
        </p:blipFill>
        <p:spPr>
          <a:xfrm>
            <a:off x="6108192" y="5454396"/>
            <a:ext cx="10667" cy="12191"/>
          </a:xfrm>
          <a:prstGeom prst="rect">
            <a:avLst/>
          </a:prstGeom>
        </p:spPr>
      </p:pic>
      <p:pic>
        <p:nvPicPr>
          <p:cNvPr id="555" name="bg object 555"/>
          <p:cNvPicPr/>
          <p:nvPr/>
        </p:nvPicPr>
        <p:blipFill>
          <a:blip r:embed="rId430" cstate="print"/>
          <a:stretch>
            <a:fillRect/>
          </a:stretch>
        </p:blipFill>
        <p:spPr>
          <a:xfrm>
            <a:off x="6242303" y="5684520"/>
            <a:ext cx="67056" cy="103632"/>
          </a:xfrm>
          <a:prstGeom prst="rect">
            <a:avLst/>
          </a:prstGeom>
        </p:spPr>
      </p:pic>
      <p:pic>
        <p:nvPicPr>
          <p:cNvPr id="556" name="bg object 556"/>
          <p:cNvPicPr/>
          <p:nvPr/>
        </p:nvPicPr>
        <p:blipFill>
          <a:blip r:embed="rId431" cstate="print"/>
          <a:stretch>
            <a:fillRect/>
          </a:stretch>
        </p:blipFill>
        <p:spPr>
          <a:xfrm>
            <a:off x="6810755" y="5780532"/>
            <a:ext cx="10667" cy="10667"/>
          </a:xfrm>
          <a:prstGeom prst="rect">
            <a:avLst/>
          </a:prstGeom>
        </p:spPr>
      </p:pic>
      <p:pic>
        <p:nvPicPr>
          <p:cNvPr id="557" name="bg object 557"/>
          <p:cNvPicPr/>
          <p:nvPr/>
        </p:nvPicPr>
        <p:blipFill>
          <a:blip r:embed="rId432" cstate="print"/>
          <a:stretch>
            <a:fillRect/>
          </a:stretch>
        </p:blipFill>
        <p:spPr>
          <a:xfrm>
            <a:off x="6451092" y="5445252"/>
            <a:ext cx="10667" cy="15239"/>
          </a:xfrm>
          <a:prstGeom prst="rect">
            <a:avLst/>
          </a:prstGeom>
        </p:spPr>
      </p:pic>
      <p:pic>
        <p:nvPicPr>
          <p:cNvPr id="558" name="bg object 558"/>
          <p:cNvPicPr/>
          <p:nvPr/>
        </p:nvPicPr>
        <p:blipFill>
          <a:blip r:embed="rId433" cstate="print"/>
          <a:stretch>
            <a:fillRect/>
          </a:stretch>
        </p:blipFill>
        <p:spPr>
          <a:xfrm>
            <a:off x="6187439" y="5471160"/>
            <a:ext cx="6096" cy="9143"/>
          </a:xfrm>
          <a:prstGeom prst="rect">
            <a:avLst/>
          </a:prstGeom>
        </p:spPr>
      </p:pic>
      <p:pic>
        <p:nvPicPr>
          <p:cNvPr id="559" name="bg object 559"/>
          <p:cNvPicPr/>
          <p:nvPr/>
        </p:nvPicPr>
        <p:blipFill>
          <a:blip r:embed="rId434" cstate="print"/>
          <a:stretch>
            <a:fillRect/>
          </a:stretch>
        </p:blipFill>
        <p:spPr>
          <a:xfrm>
            <a:off x="6100571" y="5806439"/>
            <a:ext cx="42672" cy="21335"/>
          </a:xfrm>
          <a:prstGeom prst="rect">
            <a:avLst/>
          </a:prstGeom>
        </p:spPr>
      </p:pic>
      <p:pic>
        <p:nvPicPr>
          <p:cNvPr id="560" name="bg object 560"/>
          <p:cNvPicPr/>
          <p:nvPr/>
        </p:nvPicPr>
        <p:blipFill>
          <a:blip r:embed="rId435" cstate="print"/>
          <a:stretch>
            <a:fillRect/>
          </a:stretch>
        </p:blipFill>
        <p:spPr>
          <a:xfrm>
            <a:off x="6812280" y="3992880"/>
            <a:ext cx="10667" cy="13716"/>
          </a:xfrm>
          <a:prstGeom prst="rect">
            <a:avLst/>
          </a:prstGeom>
        </p:spPr>
      </p:pic>
      <p:pic>
        <p:nvPicPr>
          <p:cNvPr id="561" name="bg object 561"/>
          <p:cNvPicPr/>
          <p:nvPr/>
        </p:nvPicPr>
        <p:blipFill>
          <a:blip r:embed="rId436" cstate="print"/>
          <a:stretch>
            <a:fillRect/>
          </a:stretch>
        </p:blipFill>
        <p:spPr>
          <a:xfrm>
            <a:off x="6751319" y="4475988"/>
            <a:ext cx="10667" cy="12191"/>
          </a:xfrm>
          <a:prstGeom prst="rect">
            <a:avLst/>
          </a:prstGeom>
        </p:spPr>
      </p:pic>
      <p:pic>
        <p:nvPicPr>
          <p:cNvPr id="562" name="bg object 562"/>
          <p:cNvPicPr/>
          <p:nvPr/>
        </p:nvPicPr>
        <p:blipFill>
          <a:blip r:embed="rId437" cstate="print"/>
          <a:stretch>
            <a:fillRect/>
          </a:stretch>
        </p:blipFill>
        <p:spPr>
          <a:xfrm>
            <a:off x="6211823" y="5335523"/>
            <a:ext cx="56388" cy="60960"/>
          </a:xfrm>
          <a:prstGeom prst="rect">
            <a:avLst/>
          </a:prstGeom>
        </p:spPr>
      </p:pic>
      <p:pic>
        <p:nvPicPr>
          <p:cNvPr id="563" name="bg object 563"/>
          <p:cNvPicPr/>
          <p:nvPr/>
        </p:nvPicPr>
        <p:blipFill>
          <a:blip r:embed="rId438" cstate="print"/>
          <a:stretch>
            <a:fillRect/>
          </a:stretch>
        </p:blipFill>
        <p:spPr>
          <a:xfrm>
            <a:off x="6617207" y="5035296"/>
            <a:ext cx="12192" cy="12191"/>
          </a:xfrm>
          <a:prstGeom prst="rect">
            <a:avLst/>
          </a:prstGeom>
        </p:spPr>
      </p:pic>
      <p:pic>
        <p:nvPicPr>
          <p:cNvPr id="564" name="bg object 564"/>
          <p:cNvPicPr/>
          <p:nvPr/>
        </p:nvPicPr>
        <p:blipFill>
          <a:blip r:embed="rId439" cstate="print"/>
          <a:stretch>
            <a:fillRect/>
          </a:stretch>
        </p:blipFill>
        <p:spPr>
          <a:xfrm>
            <a:off x="6551676" y="5695188"/>
            <a:ext cx="12191" cy="9144"/>
          </a:xfrm>
          <a:prstGeom prst="rect">
            <a:avLst/>
          </a:prstGeom>
        </p:spPr>
      </p:pic>
      <p:pic>
        <p:nvPicPr>
          <p:cNvPr id="565" name="bg object 565"/>
          <p:cNvPicPr/>
          <p:nvPr/>
        </p:nvPicPr>
        <p:blipFill>
          <a:blip r:embed="rId440" cstate="print"/>
          <a:stretch>
            <a:fillRect/>
          </a:stretch>
        </p:blipFill>
        <p:spPr>
          <a:xfrm>
            <a:off x="6359652" y="4341876"/>
            <a:ext cx="9144" cy="10667"/>
          </a:xfrm>
          <a:prstGeom prst="rect">
            <a:avLst/>
          </a:prstGeom>
        </p:spPr>
      </p:pic>
      <p:pic>
        <p:nvPicPr>
          <p:cNvPr id="566" name="bg object 566"/>
          <p:cNvPicPr/>
          <p:nvPr/>
        </p:nvPicPr>
        <p:blipFill>
          <a:blip r:embed="rId441" cstate="print"/>
          <a:stretch>
            <a:fillRect/>
          </a:stretch>
        </p:blipFill>
        <p:spPr>
          <a:xfrm>
            <a:off x="6345935" y="5763767"/>
            <a:ext cx="10667" cy="10667"/>
          </a:xfrm>
          <a:prstGeom prst="rect">
            <a:avLst/>
          </a:prstGeom>
        </p:spPr>
      </p:pic>
      <p:pic>
        <p:nvPicPr>
          <p:cNvPr id="567" name="bg object 567"/>
          <p:cNvPicPr/>
          <p:nvPr/>
        </p:nvPicPr>
        <p:blipFill>
          <a:blip r:embed="rId442" cstate="print"/>
          <a:stretch>
            <a:fillRect/>
          </a:stretch>
        </p:blipFill>
        <p:spPr>
          <a:xfrm>
            <a:off x="6368796" y="4424172"/>
            <a:ext cx="6096" cy="9143"/>
          </a:xfrm>
          <a:prstGeom prst="rect">
            <a:avLst/>
          </a:prstGeom>
        </p:spPr>
      </p:pic>
      <p:pic>
        <p:nvPicPr>
          <p:cNvPr id="568" name="bg object 568"/>
          <p:cNvPicPr/>
          <p:nvPr/>
        </p:nvPicPr>
        <p:blipFill>
          <a:blip r:embed="rId443" cstate="print"/>
          <a:stretch>
            <a:fillRect/>
          </a:stretch>
        </p:blipFill>
        <p:spPr>
          <a:xfrm>
            <a:off x="5978652" y="5519928"/>
            <a:ext cx="9144" cy="10667"/>
          </a:xfrm>
          <a:prstGeom prst="rect">
            <a:avLst/>
          </a:prstGeom>
        </p:spPr>
      </p:pic>
      <p:pic>
        <p:nvPicPr>
          <p:cNvPr id="569" name="bg object 569"/>
          <p:cNvPicPr/>
          <p:nvPr/>
        </p:nvPicPr>
        <p:blipFill>
          <a:blip r:embed="rId444" cstate="print"/>
          <a:stretch>
            <a:fillRect/>
          </a:stretch>
        </p:blipFill>
        <p:spPr>
          <a:xfrm>
            <a:off x="5948171" y="5812535"/>
            <a:ext cx="9144" cy="9144"/>
          </a:xfrm>
          <a:prstGeom prst="rect">
            <a:avLst/>
          </a:prstGeom>
        </p:spPr>
      </p:pic>
      <p:pic>
        <p:nvPicPr>
          <p:cNvPr id="570" name="bg object 570"/>
          <p:cNvPicPr/>
          <p:nvPr/>
        </p:nvPicPr>
        <p:blipFill>
          <a:blip r:embed="rId445" cstate="print"/>
          <a:stretch>
            <a:fillRect/>
          </a:stretch>
        </p:blipFill>
        <p:spPr>
          <a:xfrm>
            <a:off x="6931152" y="5364480"/>
            <a:ext cx="6096" cy="9143"/>
          </a:xfrm>
          <a:prstGeom prst="rect">
            <a:avLst/>
          </a:prstGeom>
        </p:spPr>
      </p:pic>
      <p:pic>
        <p:nvPicPr>
          <p:cNvPr id="571" name="bg object 571"/>
          <p:cNvPicPr/>
          <p:nvPr/>
        </p:nvPicPr>
        <p:blipFill>
          <a:blip r:embed="rId446" cstate="print"/>
          <a:stretch>
            <a:fillRect/>
          </a:stretch>
        </p:blipFill>
        <p:spPr>
          <a:xfrm>
            <a:off x="6914388" y="4716780"/>
            <a:ext cx="6096" cy="10667"/>
          </a:xfrm>
          <a:prstGeom prst="rect">
            <a:avLst/>
          </a:prstGeom>
        </p:spPr>
      </p:pic>
      <p:pic>
        <p:nvPicPr>
          <p:cNvPr id="572" name="bg object 572"/>
          <p:cNvPicPr/>
          <p:nvPr/>
        </p:nvPicPr>
        <p:blipFill>
          <a:blip r:embed="rId447" cstate="print"/>
          <a:stretch>
            <a:fillRect/>
          </a:stretch>
        </p:blipFill>
        <p:spPr>
          <a:xfrm>
            <a:off x="6861047" y="5236464"/>
            <a:ext cx="9143" cy="7619"/>
          </a:xfrm>
          <a:prstGeom prst="rect">
            <a:avLst/>
          </a:prstGeom>
        </p:spPr>
      </p:pic>
      <p:pic>
        <p:nvPicPr>
          <p:cNvPr id="573" name="bg object 573"/>
          <p:cNvPicPr/>
          <p:nvPr/>
        </p:nvPicPr>
        <p:blipFill>
          <a:blip r:embed="rId448" cstate="print"/>
          <a:stretch>
            <a:fillRect/>
          </a:stretch>
        </p:blipFill>
        <p:spPr>
          <a:xfrm>
            <a:off x="6844283" y="5673852"/>
            <a:ext cx="9144" cy="10667"/>
          </a:xfrm>
          <a:prstGeom prst="rect">
            <a:avLst/>
          </a:prstGeom>
        </p:spPr>
      </p:pic>
      <p:pic>
        <p:nvPicPr>
          <p:cNvPr id="574" name="bg object 574"/>
          <p:cNvPicPr/>
          <p:nvPr/>
        </p:nvPicPr>
        <p:blipFill>
          <a:blip r:embed="rId449" cstate="print"/>
          <a:stretch>
            <a:fillRect/>
          </a:stretch>
        </p:blipFill>
        <p:spPr>
          <a:xfrm>
            <a:off x="6743700" y="4710684"/>
            <a:ext cx="10667" cy="13716"/>
          </a:xfrm>
          <a:prstGeom prst="rect">
            <a:avLst/>
          </a:prstGeom>
        </p:spPr>
      </p:pic>
      <p:pic>
        <p:nvPicPr>
          <p:cNvPr id="575" name="bg object 575"/>
          <p:cNvPicPr/>
          <p:nvPr/>
        </p:nvPicPr>
        <p:blipFill>
          <a:blip r:embed="rId450" cstate="print"/>
          <a:stretch>
            <a:fillRect/>
          </a:stretch>
        </p:blipFill>
        <p:spPr>
          <a:xfrm>
            <a:off x="7348728" y="4739640"/>
            <a:ext cx="9143" cy="10667"/>
          </a:xfrm>
          <a:prstGeom prst="rect">
            <a:avLst/>
          </a:prstGeom>
        </p:spPr>
      </p:pic>
      <p:pic>
        <p:nvPicPr>
          <p:cNvPr id="576" name="bg object 576"/>
          <p:cNvPicPr/>
          <p:nvPr/>
        </p:nvPicPr>
        <p:blipFill>
          <a:blip r:embed="rId451" cstate="print"/>
          <a:stretch>
            <a:fillRect/>
          </a:stretch>
        </p:blipFill>
        <p:spPr>
          <a:xfrm>
            <a:off x="6595871" y="5311139"/>
            <a:ext cx="9144" cy="10667"/>
          </a:xfrm>
          <a:prstGeom prst="rect">
            <a:avLst/>
          </a:prstGeom>
        </p:spPr>
      </p:pic>
      <p:pic>
        <p:nvPicPr>
          <p:cNvPr id="577" name="bg object 577"/>
          <p:cNvPicPr/>
          <p:nvPr/>
        </p:nvPicPr>
        <p:blipFill>
          <a:blip r:embed="rId452" cstate="print"/>
          <a:stretch>
            <a:fillRect/>
          </a:stretch>
        </p:blipFill>
        <p:spPr>
          <a:xfrm>
            <a:off x="6432803" y="5582412"/>
            <a:ext cx="9144" cy="10667"/>
          </a:xfrm>
          <a:prstGeom prst="rect">
            <a:avLst/>
          </a:prstGeom>
        </p:spPr>
      </p:pic>
      <p:sp>
        <p:nvSpPr>
          <p:cNvPr id="578" name="bg object 578"/>
          <p:cNvSpPr/>
          <p:nvPr/>
        </p:nvSpPr>
        <p:spPr>
          <a:xfrm>
            <a:off x="10163555" y="336804"/>
            <a:ext cx="32384" cy="30480"/>
          </a:xfrm>
          <a:custGeom>
            <a:avLst/>
            <a:gdLst/>
            <a:ahLst/>
            <a:cxnLst/>
            <a:rect l="l" t="t" r="r" b="b"/>
            <a:pathLst>
              <a:path w="32384" h="30479">
                <a:moveTo>
                  <a:pt x="15240" y="30480"/>
                </a:moveTo>
                <a:lnTo>
                  <a:pt x="7620" y="30480"/>
                </a:lnTo>
                <a:lnTo>
                  <a:pt x="6096" y="28956"/>
                </a:lnTo>
                <a:lnTo>
                  <a:pt x="16764" y="28956"/>
                </a:lnTo>
                <a:lnTo>
                  <a:pt x="15240" y="30480"/>
                </a:lnTo>
                <a:close/>
              </a:path>
              <a:path w="32384" h="30479">
                <a:moveTo>
                  <a:pt x="30480" y="16764"/>
                </a:moveTo>
                <a:lnTo>
                  <a:pt x="0" y="16764"/>
                </a:lnTo>
                <a:lnTo>
                  <a:pt x="2238" y="10929"/>
                </a:lnTo>
                <a:lnTo>
                  <a:pt x="6477" y="5524"/>
                </a:lnTo>
                <a:lnTo>
                  <a:pt x="12430" y="1547"/>
                </a:lnTo>
                <a:lnTo>
                  <a:pt x="19812" y="0"/>
                </a:lnTo>
                <a:lnTo>
                  <a:pt x="22860" y="3048"/>
                </a:lnTo>
                <a:lnTo>
                  <a:pt x="28956" y="6096"/>
                </a:lnTo>
                <a:lnTo>
                  <a:pt x="30480" y="10668"/>
                </a:lnTo>
                <a:lnTo>
                  <a:pt x="32004" y="12192"/>
                </a:lnTo>
                <a:lnTo>
                  <a:pt x="32004" y="15240"/>
                </a:lnTo>
                <a:lnTo>
                  <a:pt x="30480" y="16764"/>
                </a:lnTo>
                <a:close/>
              </a:path>
            </a:pathLst>
          </a:custGeom>
          <a:solidFill>
            <a:srgbClr val="66626E"/>
          </a:solidFill>
        </p:spPr>
        <p:txBody>
          <a:bodyPr wrap="square" lIns="0" tIns="0" rIns="0" bIns="0" rtlCol="0"/>
          <a:lstStyle/>
          <a:p>
            <a:endParaRPr/>
          </a:p>
        </p:txBody>
      </p:sp>
      <p:sp>
        <p:nvSpPr>
          <p:cNvPr id="579" name="bg object 579"/>
          <p:cNvSpPr/>
          <p:nvPr/>
        </p:nvSpPr>
        <p:spPr>
          <a:xfrm>
            <a:off x="9660635" y="114300"/>
            <a:ext cx="21590" cy="24765"/>
          </a:xfrm>
          <a:custGeom>
            <a:avLst/>
            <a:gdLst/>
            <a:ahLst/>
            <a:cxnLst/>
            <a:rect l="l" t="t" r="r" b="b"/>
            <a:pathLst>
              <a:path w="21590" h="24764">
                <a:moveTo>
                  <a:pt x="10668" y="24383"/>
                </a:moveTo>
                <a:lnTo>
                  <a:pt x="3048" y="24383"/>
                </a:lnTo>
                <a:lnTo>
                  <a:pt x="3048" y="18287"/>
                </a:lnTo>
                <a:lnTo>
                  <a:pt x="0" y="13715"/>
                </a:lnTo>
                <a:lnTo>
                  <a:pt x="0" y="9143"/>
                </a:lnTo>
                <a:lnTo>
                  <a:pt x="1524" y="4571"/>
                </a:lnTo>
                <a:lnTo>
                  <a:pt x="4572" y="0"/>
                </a:lnTo>
                <a:lnTo>
                  <a:pt x="13716" y="0"/>
                </a:lnTo>
                <a:lnTo>
                  <a:pt x="18288" y="1523"/>
                </a:lnTo>
                <a:lnTo>
                  <a:pt x="21336" y="7619"/>
                </a:lnTo>
                <a:lnTo>
                  <a:pt x="21336" y="12191"/>
                </a:lnTo>
                <a:lnTo>
                  <a:pt x="19812" y="16763"/>
                </a:lnTo>
                <a:lnTo>
                  <a:pt x="13716" y="19811"/>
                </a:lnTo>
                <a:lnTo>
                  <a:pt x="10668" y="24383"/>
                </a:lnTo>
                <a:close/>
              </a:path>
            </a:pathLst>
          </a:custGeom>
          <a:solidFill>
            <a:srgbClr val="66626E"/>
          </a:solidFill>
        </p:spPr>
        <p:txBody>
          <a:bodyPr wrap="square" lIns="0" tIns="0" rIns="0" bIns="0" rtlCol="0"/>
          <a:lstStyle/>
          <a:p>
            <a:endParaRPr/>
          </a:p>
        </p:txBody>
      </p:sp>
      <p:sp>
        <p:nvSpPr>
          <p:cNvPr id="580" name="bg object 580"/>
          <p:cNvSpPr/>
          <p:nvPr/>
        </p:nvSpPr>
        <p:spPr>
          <a:xfrm>
            <a:off x="10498073" y="640079"/>
            <a:ext cx="25400" cy="26034"/>
          </a:xfrm>
          <a:custGeom>
            <a:avLst/>
            <a:gdLst/>
            <a:ahLst/>
            <a:cxnLst/>
            <a:rect l="l" t="t" r="r" b="b"/>
            <a:pathLst>
              <a:path w="25400" h="26034">
                <a:moveTo>
                  <a:pt x="5333" y="25907"/>
                </a:moveTo>
                <a:lnTo>
                  <a:pt x="1095" y="17597"/>
                </a:lnTo>
                <a:lnTo>
                  <a:pt x="0" y="10858"/>
                </a:lnTo>
                <a:lnTo>
                  <a:pt x="2333" y="5548"/>
                </a:lnTo>
                <a:lnTo>
                  <a:pt x="8381" y="1523"/>
                </a:lnTo>
                <a:lnTo>
                  <a:pt x="9905" y="0"/>
                </a:lnTo>
                <a:lnTo>
                  <a:pt x="16001" y="0"/>
                </a:lnTo>
                <a:lnTo>
                  <a:pt x="19049" y="1523"/>
                </a:lnTo>
                <a:lnTo>
                  <a:pt x="20573" y="1523"/>
                </a:lnTo>
                <a:lnTo>
                  <a:pt x="23621" y="3047"/>
                </a:lnTo>
                <a:lnTo>
                  <a:pt x="25145" y="7619"/>
                </a:lnTo>
                <a:lnTo>
                  <a:pt x="23621" y="9143"/>
                </a:lnTo>
                <a:lnTo>
                  <a:pt x="19049" y="15239"/>
                </a:lnTo>
                <a:lnTo>
                  <a:pt x="12953" y="19811"/>
                </a:lnTo>
                <a:lnTo>
                  <a:pt x="5333" y="25907"/>
                </a:lnTo>
                <a:close/>
              </a:path>
            </a:pathLst>
          </a:custGeom>
          <a:solidFill>
            <a:srgbClr val="66626E"/>
          </a:solidFill>
        </p:spPr>
        <p:txBody>
          <a:bodyPr wrap="square" lIns="0" tIns="0" rIns="0" bIns="0" rtlCol="0"/>
          <a:lstStyle/>
          <a:p>
            <a:endParaRPr/>
          </a:p>
        </p:txBody>
      </p:sp>
      <p:sp>
        <p:nvSpPr>
          <p:cNvPr id="581" name="bg object 581"/>
          <p:cNvSpPr/>
          <p:nvPr/>
        </p:nvSpPr>
        <p:spPr>
          <a:xfrm>
            <a:off x="9366242" y="758951"/>
            <a:ext cx="22225" cy="21590"/>
          </a:xfrm>
          <a:custGeom>
            <a:avLst/>
            <a:gdLst/>
            <a:ahLst/>
            <a:cxnLst/>
            <a:rect l="l" t="t" r="r" b="b"/>
            <a:pathLst>
              <a:path w="22225" h="21590">
                <a:moveTo>
                  <a:pt x="6357" y="21336"/>
                </a:moveTo>
                <a:lnTo>
                  <a:pt x="4833" y="19812"/>
                </a:lnTo>
                <a:lnTo>
                  <a:pt x="1785" y="19812"/>
                </a:lnTo>
                <a:lnTo>
                  <a:pt x="0" y="14144"/>
                </a:lnTo>
                <a:lnTo>
                  <a:pt x="71" y="8763"/>
                </a:lnTo>
                <a:lnTo>
                  <a:pt x="3286" y="3952"/>
                </a:lnTo>
                <a:lnTo>
                  <a:pt x="10929" y="0"/>
                </a:lnTo>
                <a:lnTo>
                  <a:pt x="13977" y="0"/>
                </a:lnTo>
                <a:lnTo>
                  <a:pt x="18549" y="3048"/>
                </a:lnTo>
                <a:lnTo>
                  <a:pt x="18549" y="4572"/>
                </a:lnTo>
                <a:lnTo>
                  <a:pt x="21597" y="12192"/>
                </a:lnTo>
                <a:lnTo>
                  <a:pt x="18549" y="18288"/>
                </a:lnTo>
                <a:lnTo>
                  <a:pt x="6357" y="21336"/>
                </a:lnTo>
                <a:close/>
              </a:path>
            </a:pathLst>
          </a:custGeom>
          <a:solidFill>
            <a:srgbClr val="66626E"/>
          </a:solidFill>
        </p:spPr>
        <p:txBody>
          <a:bodyPr wrap="square" lIns="0" tIns="0" rIns="0" bIns="0" rtlCol="0"/>
          <a:lstStyle/>
          <a:p>
            <a:endParaRPr/>
          </a:p>
        </p:txBody>
      </p:sp>
      <p:sp>
        <p:nvSpPr>
          <p:cNvPr id="582" name="bg object 582"/>
          <p:cNvSpPr/>
          <p:nvPr/>
        </p:nvSpPr>
        <p:spPr>
          <a:xfrm>
            <a:off x="10343388" y="637031"/>
            <a:ext cx="17780" cy="18415"/>
          </a:xfrm>
          <a:custGeom>
            <a:avLst/>
            <a:gdLst/>
            <a:ahLst/>
            <a:cxnLst/>
            <a:rect l="l" t="t" r="r" b="b"/>
            <a:pathLst>
              <a:path w="17779" h="18415">
                <a:moveTo>
                  <a:pt x="1523" y="18288"/>
                </a:moveTo>
                <a:lnTo>
                  <a:pt x="0" y="7620"/>
                </a:lnTo>
                <a:lnTo>
                  <a:pt x="1523" y="1524"/>
                </a:lnTo>
                <a:lnTo>
                  <a:pt x="15239" y="0"/>
                </a:lnTo>
                <a:lnTo>
                  <a:pt x="17382" y="6072"/>
                </a:lnTo>
                <a:lnTo>
                  <a:pt x="15239" y="10858"/>
                </a:lnTo>
                <a:lnTo>
                  <a:pt x="9667" y="14787"/>
                </a:lnTo>
                <a:lnTo>
                  <a:pt x="1523" y="18288"/>
                </a:lnTo>
                <a:close/>
              </a:path>
            </a:pathLst>
          </a:custGeom>
          <a:solidFill>
            <a:srgbClr val="66626E"/>
          </a:solidFill>
        </p:spPr>
        <p:txBody>
          <a:bodyPr wrap="square" lIns="0" tIns="0" rIns="0" bIns="0" rtlCol="0"/>
          <a:lstStyle/>
          <a:p>
            <a:endParaRPr/>
          </a:p>
        </p:txBody>
      </p:sp>
      <p:sp>
        <p:nvSpPr>
          <p:cNvPr id="583" name="bg object 583"/>
          <p:cNvSpPr/>
          <p:nvPr/>
        </p:nvSpPr>
        <p:spPr>
          <a:xfrm>
            <a:off x="9171432" y="396240"/>
            <a:ext cx="17145" cy="17145"/>
          </a:xfrm>
          <a:custGeom>
            <a:avLst/>
            <a:gdLst/>
            <a:ahLst/>
            <a:cxnLst/>
            <a:rect l="l" t="t" r="r" b="b"/>
            <a:pathLst>
              <a:path w="17145" h="17145">
                <a:moveTo>
                  <a:pt x="0" y="16764"/>
                </a:moveTo>
                <a:lnTo>
                  <a:pt x="3048" y="10668"/>
                </a:lnTo>
                <a:lnTo>
                  <a:pt x="4572" y="4572"/>
                </a:lnTo>
                <a:lnTo>
                  <a:pt x="7620" y="0"/>
                </a:lnTo>
                <a:lnTo>
                  <a:pt x="9144" y="1524"/>
                </a:lnTo>
                <a:lnTo>
                  <a:pt x="13716" y="1524"/>
                </a:lnTo>
                <a:lnTo>
                  <a:pt x="16764" y="7620"/>
                </a:lnTo>
                <a:lnTo>
                  <a:pt x="16764" y="13716"/>
                </a:lnTo>
                <a:lnTo>
                  <a:pt x="0" y="16764"/>
                </a:lnTo>
                <a:close/>
              </a:path>
            </a:pathLst>
          </a:custGeom>
          <a:solidFill>
            <a:srgbClr val="66626E"/>
          </a:solidFill>
        </p:spPr>
        <p:txBody>
          <a:bodyPr wrap="square" lIns="0" tIns="0" rIns="0" bIns="0" rtlCol="0"/>
          <a:lstStyle/>
          <a:p>
            <a:endParaRPr/>
          </a:p>
        </p:txBody>
      </p:sp>
      <p:sp>
        <p:nvSpPr>
          <p:cNvPr id="584" name="bg object 584"/>
          <p:cNvSpPr/>
          <p:nvPr/>
        </p:nvSpPr>
        <p:spPr>
          <a:xfrm>
            <a:off x="8977383" y="518160"/>
            <a:ext cx="15875" cy="17145"/>
          </a:xfrm>
          <a:custGeom>
            <a:avLst/>
            <a:gdLst/>
            <a:ahLst/>
            <a:cxnLst/>
            <a:rect l="l" t="t" r="r" b="b"/>
            <a:pathLst>
              <a:path w="15875" h="17145">
                <a:moveTo>
                  <a:pt x="3548" y="16763"/>
                </a:moveTo>
                <a:lnTo>
                  <a:pt x="0" y="10929"/>
                </a:lnTo>
                <a:lnTo>
                  <a:pt x="309" y="6667"/>
                </a:lnTo>
                <a:lnTo>
                  <a:pt x="3762" y="3262"/>
                </a:lnTo>
                <a:lnTo>
                  <a:pt x="9644" y="0"/>
                </a:lnTo>
                <a:lnTo>
                  <a:pt x="15739" y="7619"/>
                </a:lnTo>
                <a:lnTo>
                  <a:pt x="12692" y="12191"/>
                </a:lnTo>
                <a:lnTo>
                  <a:pt x="3548" y="16763"/>
                </a:lnTo>
                <a:close/>
              </a:path>
            </a:pathLst>
          </a:custGeom>
          <a:solidFill>
            <a:srgbClr val="66626E"/>
          </a:solidFill>
        </p:spPr>
        <p:txBody>
          <a:bodyPr wrap="square" lIns="0" tIns="0" rIns="0" bIns="0" rtlCol="0"/>
          <a:lstStyle/>
          <a:p>
            <a:endParaRPr/>
          </a:p>
        </p:txBody>
      </p:sp>
      <p:sp>
        <p:nvSpPr>
          <p:cNvPr id="585" name="bg object 585"/>
          <p:cNvSpPr/>
          <p:nvPr/>
        </p:nvSpPr>
        <p:spPr>
          <a:xfrm>
            <a:off x="10677144" y="274320"/>
            <a:ext cx="15240" cy="12700"/>
          </a:xfrm>
          <a:custGeom>
            <a:avLst/>
            <a:gdLst/>
            <a:ahLst/>
            <a:cxnLst/>
            <a:rect l="l" t="t" r="r" b="b"/>
            <a:pathLst>
              <a:path w="15240" h="12700">
                <a:moveTo>
                  <a:pt x="3048" y="12192"/>
                </a:moveTo>
                <a:lnTo>
                  <a:pt x="0" y="0"/>
                </a:lnTo>
                <a:lnTo>
                  <a:pt x="15240" y="0"/>
                </a:lnTo>
                <a:lnTo>
                  <a:pt x="3048" y="12192"/>
                </a:lnTo>
                <a:close/>
              </a:path>
            </a:pathLst>
          </a:custGeom>
          <a:solidFill>
            <a:srgbClr val="66626E"/>
          </a:solidFill>
        </p:spPr>
        <p:txBody>
          <a:bodyPr wrap="square" lIns="0" tIns="0" rIns="0" bIns="0" rtlCol="0"/>
          <a:lstStyle/>
          <a:p>
            <a:endParaRPr/>
          </a:p>
        </p:txBody>
      </p:sp>
      <p:sp>
        <p:nvSpPr>
          <p:cNvPr id="586" name="bg object 586"/>
          <p:cNvSpPr/>
          <p:nvPr/>
        </p:nvSpPr>
        <p:spPr>
          <a:xfrm>
            <a:off x="8971788" y="281940"/>
            <a:ext cx="12700" cy="13970"/>
          </a:xfrm>
          <a:custGeom>
            <a:avLst/>
            <a:gdLst/>
            <a:ahLst/>
            <a:cxnLst/>
            <a:rect l="l" t="t" r="r" b="b"/>
            <a:pathLst>
              <a:path w="12700" h="13970">
                <a:moveTo>
                  <a:pt x="7620" y="13716"/>
                </a:moveTo>
                <a:lnTo>
                  <a:pt x="6096" y="12192"/>
                </a:lnTo>
                <a:lnTo>
                  <a:pt x="0" y="12192"/>
                </a:lnTo>
                <a:lnTo>
                  <a:pt x="3048" y="3048"/>
                </a:lnTo>
                <a:lnTo>
                  <a:pt x="6096" y="0"/>
                </a:lnTo>
                <a:lnTo>
                  <a:pt x="9144" y="0"/>
                </a:lnTo>
                <a:lnTo>
                  <a:pt x="12192" y="1524"/>
                </a:lnTo>
                <a:lnTo>
                  <a:pt x="10668" y="4572"/>
                </a:lnTo>
                <a:lnTo>
                  <a:pt x="7620" y="13716"/>
                </a:lnTo>
                <a:close/>
              </a:path>
            </a:pathLst>
          </a:custGeom>
          <a:solidFill>
            <a:srgbClr val="66626E"/>
          </a:solidFill>
        </p:spPr>
        <p:txBody>
          <a:bodyPr wrap="square" lIns="0" tIns="0" rIns="0" bIns="0" rtlCol="0"/>
          <a:lstStyle/>
          <a:p>
            <a:endParaRPr/>
          </a:p>
        </p:txBody>
      </p:sp>
      <p:sp>
        <p:nvSpPr>
          <p:cNvPr id="587" name="bg object 587"/>
          <p:cNvSpPr/>
          <p:nvPr/>
        </p:nvSpPr>
        <p:spPr>
          <a:xfrm>
            <a:off x="9863327" y="182880"/>
            <a:ext cx="13970" cy="12700"/>
          </a:xfrm>
          <a:custGeom>
            <a:avLst/>
            <a:gdLst/>
            <a:ahLst/>
            <a:cxnLst/>
            <a:rect l="l" t="t" r="r" b="b"/>
            <a:pathLst>
              <a:path w="13970" h="12700">
                <a:moveTo>
                  <a:pt x="7620" y="12192"/>
                </a:moveTo>
                <a:lnTo>
                  <a:pt x="6096" y="12192"/>
                </a:lnTo>
                <a:lnTo>
                  <a:pt x="3048" y="10668"/>
                </a:lnTo>
                <a:lnTo>
                  <a:pt x="0" y="10668"/>
                </a:lnTo>
                <a:lnTo>
                  <a:pt x="3048" y="6096"/>
                </a:lnTo>
                <a:lnTo>
                  <a:pt x="6096" y="3048"/>
                </a:lnTo>
                <a:lnTo>
                  <a:pt x="7620" y="0"/>
                </a:lnTo>
                <a:lnTo>
                  <a:pt x="10668" y="0"/>
                </a:lnTo>
                <a:lnTo>
                  <a:pt x="12192" y="1524"/>
                </a:lnTo>
                <a:lnTo>
                  <a:pt x="13716" y="1524"/>
                </a:lnTo>
                <a:lnTo>
                  <a:pt x="12192" y="4572"/>
                </a:lnTo>
                <a:lnTo>
                  <a:pt x="10668" y="9144"/>
                </a:lnTo>
                <a:lnTo>
                  <a:pt x="7620" y="12192"/>
                </a:lnTo>
                <a:close/>
              </a:path>
            </a:pathLst>
          </a:custGeom>
          <a:solidFill>
            <a:srgbClr val="66626E"/>
          </a:solidFill>
        </p:spPr>
        <p:txBody>
          <a:bodyPr wrap="square" lIns="0" tIns="0" rIns="0" bIns="0" rtlCol="0"/>
          <a:lstStyle/>
          <a:p>
            <a:endParaRPr/>
          </a:p>
        </p:txBody>
      </p:sp>
      <p:sp>
        <p:nvSpPr>
          <p:cNvPr id="588" name="bg object 588"/>
          <p:cNvSpPr/>
          <p:nvPr/>
        </p:nvSpPr>
        <p:spPr>
          <a:xfrm>
            <a:off x="10302240" y="644652"/>
            <a:ext cx="18415" cy="17145"/>
          </a:xfrm>
          <a:custGeom>
            <a:avLst/>
            <a:gdLst/>
            <a:ahLst/>
            <a:cxnLst/>
            <a:rect l="l" t="t" r="r" b="b"/>
            <a:pathLst>
              <a:path w="18415" h="17145">
                <a:moveTo>
                  <a:pt x="6096" y="16764"/>
                </a:moveTo>
                <a:lnTo>
                  <a:pt x="0" y="7620"/>
                </a:lnTo>
                <a:lnTo>
                  <a:pt x="3048" y="3048"/>
                </a:lnTo>
                <a:lnTo>
                  <a:pt x="12192" y="0"/>
                </a:lnTo>
                <a:lnTo>
                  <a:pt x="13716" y="1524"/>
                </a:lnTo>
                <a:lnTo>
                  <a:pt x="15240" y="1524"/>
                </a:lnTo>
                <a:lnTo>
                  <a:pt x="18288" y="3048"/>
                </a:lnTo>
                <a:lnTo>
                  <a:pt x="15240" y="7620"/>
                </a:lnTo>
                <a:lnTo>
                  <a:pt x="10668" y="10668"/>
                </a:lnTo>
                <a:lnTo>
                  <a:pt x="6096" y="16764"/>
                </a:lnTo>
                <a:close/>
              </a:path>
            </a:pathLst>
          </a:custGeom>
          <a:solidFill>
            <a:srgbClr val="66626E"/>
          </a:solidFill>
        </p:spPr>
        <p:txBody>
          <a:bodyPr wrap="square" lIns="0" tIns="0" rIns="0" bIns="0" rtlCol="0"/>
          <a:lstStyle/>
          <a:p>
            <a:endParaRPr/>
          </a:p>
        </p:txBody>
      </p:sp>
      <p:sp>
        <p:nvSpPr>
          <p:cNvPr id="589" name="bg object 589"/>
          <p:cNvSpPr/>
          <p:nvPr/>
        </p:nvSpPr>
        <p:spPr>
          <a:xfrm>
            <a:off x="9628632" y="262128"/>
            <a:ext cx="13970" cy="15240"/>
          </a:xfrm>
          <a:custGeom>
            <a:avLst/>
            <a:gdLst/>
            <a:ahLst/>
            <a:cxnLst/>
            <a:rect l="l" t="t" r="r" b="b"/>
            <a:pathLst>
              <a:path w="13970" h="15239">
                <a:moveTo>
                  <a:pt x="6096" y="15240"/>
                </a:moveTo>
                <a:lnTo>
                  <a:pt x="4572" y="13716"/>
                </a:lnTo>
                <a:lnTo>
                  <a:pt x="1524" y="13716"/>
                </a:lnTo>
                <a:lnTo>
                  <a:pt x="0" y="12192"/>
                </a:lnTo>
                <a:lnTo>
                  <a:pt x="1524" y="7620"/>
                </a:lnTo>
                <a:lnTo>
                  <a:pt x="0" y="3048"/>
                </a:lnTo>
                <a:lnTo>
                  <a:pt x="13716" y="0"/>
                </a:lnTo>
                <a:lnTo>
                  <a:pt x="10668" y="7620"/>
                </a:lnTo>
                <a:lnTo>
                  <a:pt x="9144" y="10668"/>
                </a:lnTo>
                <a:lnTo>
                  <a:pt x="6096" y="15240"/>
                </a:lnTo>
                <a:close/>
              </a:path>
            </a:pathLst>
          </a:custGeom>
          <a:solidFill>
            <a:srgbClr val="66626E"/>
          </a:solidFill>
        </p:spPr>
        <p:txBody>
          <a:bodyPr wrap="square" lIns="0" tIns="0" rIns="0" bIns="0" rtlCol="0"/>
          <a:lstStyle/>
          <a:p>
            <a:endParaRPr/>
          </a:p>
        </p:txBody>
      </p:sp>
      <p:sp>
        <p:nvSpPr>
          <p:cNvPr id="590" name="bg object 590"/>
          <p:cNvSpPr/>
          <p:nvPr/>
        </p:nvSpPr>
        <p:spPr>
          <a:xfrm>
            <a:off x="9195816" y="778763"/>
            <a:ext cx="10795" cy="7620"/>
          </a:xfrm>
          <a:custGeom>
            <a:avLst/>
            <a:gdLst/>
            <a:ahLst/>
            <a:cxnLst/>
            <a:rect l="l" t="t" r="r" b="b"/>
            <a:pathLst>
              <a:path w="10795" h="7620">
                <a:moveTo>
                  <a:pt x="7620" y="7620"/>
                </a:moveTo>
                <a:lnTo>
                  <a:pt x="4572" y="7620"/>
                </a:lnTo>
                <a:lnTo>
                  <a:pt x="3048" y="6096"/>
                </a:lnTo>
                <a:lnTo>
                  <a:pt x="0" y="4572"/>
                </a:lnTo>
                <a:lnTo>
                  <a:pt x="4572" y="0"/>
                </a:lnTo>
                <a:lnTo>
                  <a:pt x="9144" y="0"/>
                </a:lnTo>
                <a:lnTo>
                  <a:pt x="10668" y="1524"/>
                </a:lnTo>
                <a:lnTo>
                  <a:pt x="9144" y="3048"/>
                </a:lnTo>
                <a:lnTo>
                  <a:pt x="7620" y="6096"/>
                </a:lnTo>
                <a:lnTo>
                  <a:pt x="7620" y="7620"/>
                </a:lnTo>
                <a:close/>
              </a:path>
            </a:pathLst>
          </a:custGeom>
          <a:solidFill>
            <a:srgbClr val="66626E"/>
          </a:solidFill>
        </p:spPr>
        <p:txBody>
          <a:bodyPr wrap="square" lIns="0" tIns="0" rIns="0" bIns="0" rtlCol="0"/>
          <a:lstStyle/>
          <a:p>
            <a:endParaRPr/>
          </a:p>
        </p:txBody>
      </p:sp>
      <p:sp>
        <p:nvSpPr>
          <p:cNvPr id="591" name="bg object 591"/>
          <p:cNvSpPr/>
          <p:nvPr/>
        </p:nvSpPr>
        <p:spPr>
          <a:xfrm>
            <a:off x="10077545" y="89916"/>
            <a:ext cx="13335" cy="17145"/>
          </a:xfrm>
          <a:custGeom>
            <a:avLst/>
            <a:gdLst/>
            <a:ahLst/>
            <a:cxnLst/>
            <a:rect l="l" t="t" r="r" b="b"/>
            <a:pathLst>
              <a:path w="13334" h="17144">
                <a:moveTo>
                  <a:pt x="3714" y="16763"/>
                </a:moveTo>
                <a:lnTo>
                  <a:pt x="0" y="10929"/>
                </a:lnTo>
                <a:lnTo>
                  <a:pt x="285" y="6667"/>
                </a:lnTo>
                <a:lnTo>
                  <a:pt x="4572" y="3262"/>
                </a:lnTo>
                <a:lnTo>
                  <a:pt x="12858" y="0"/>
                </a:lnTo>
                <a:lnTo>
                  <a:pt x="8286" y="7619"/>
                </a:lnTo>
                <a:lnTo>
                  <a:pt x="3714" y="16763"/>
                </a:lnTo>
                <a:close/>
              </a:path>
            </a:pathLst>
          </a:custGeom>
          <a:solidFill>
            <a:srgbClr val="66626E"/>
          </a:solidFill>
        </p:spPr>
        <p:txBody>
          <a:bodyPr wrap="square" lIns="0" tIns="0" rIns="0" bIns="0" rtlCol="0"/>
          <a:lstStyle/>
          <a:p>
            <a:endParaRPr/>
          </a:p>
        </p:txBody>
      </p:sp>
      <p:sp>
        <p:nvSpPr>
          <p:cNvPr id="592" name="bg object 592"/>
          <p:cNvSpPr/>
          <p:nvPr/>
        </p:nvSpPr>
        <p:spPr>
          <a:xfrm>
            <a:off x="10465307" y="365760"/>
            <a:ext cx="12700" cy="6350"/>
          </a:xfrm>
          <a:custGeom>
            <a:avLst/>
            <a:gdLst/>
            <a:ahLst/>
            <a:cxnLst/>
            <a:rect l="l" t="t" r="r" b="b"/>
            <a:pathLst>
              <a:path w="12700" h="6350">
                <a:moveTo>
                  <a:pt x="0" y="6096"/>
                </a:moveTo>
                <a:lnTo>
                  <a:pt x="1524" y="4572"/>
                </a:lnTo>
                <a:lnTo>
                  <a:pt x="3048" y="1524"/>
                </a:lnTo>
                <a:lnTo>
                  <a:pt x="4572" y="0"/>
                </a:lnTo>
                <a:lnTo>
                  <a:pt x="12192" y="0"/>
                </a:lnTo>
                <a:lnTo>
                  <a:pt x="10668" y="3048"/>
                </a:lnTo>
                <a:lnTo>
                  <a:pt x="7620" y="4572"/>
                </a:lnTo>
                <a:lnTo>
                  <a:pt x="0" y="6096"/>
                </a:lnTo>
                <a:close/>
              </a:path>
            </a:pathLst>
          </a:custGeom>
          <a:solidFill>
            <a:srgbClr val="66626E"/>
          </a:solidFill>
        </p:spPr>
        <p:txBody>
          <a:bodyPr wrap="square" lIns="0" tIns="0" rIns="0" bIns="0" rtlCol="0"/>
          <a:lstStyle/>
          <a:p>
            <a:endParaRPr/>
          </a:p>
        </p:txBody>
      </p:sp>
      <p:sp>
        <p:nvSpPr>
          <p:cNvPr id="593" name="bg object 593"/>
          <p:cNvSpPr/>
          <p:nvPr/>
        </p:nvSpPr>
        <p:spPr>
          <a:xfrm>
            <a:off x="9101328" y="368808"/>
            <a:ext cx="13970" cy="12700"/>
          </a:xfrm>
          <a:custGeom>
            <a:avLst/>
            <a:gdLst/>
            <a:ahLst/>
            <a:cxnLst/>
            <a:rect l="l" t="t" r="r" b="b"/>
            <a:pathLst>
              <a:path w="13970" h="12700">
                <a:moveTo>
                  <a:pt x="13716" y="12191"/>
                </a:moveTo>
                <a:lnTo>
                  <a:pt x="0" y="12191"/>
                </a:lnTo>
                <a:lnTo>
                  <a:pt x="1523" y="9143"/>
                </a:lnTo>
                <a:lnTo>
                  <a:pt x="4571" y="6096"/>
                </a:lnTo>
                <a:lnTo>
                  <a:pt x="7619" y="0"/>
                </a:lnTo>
                <a:lnTo>
                  <a:pt x="13716" y="7619"/>
                </a:lnTo>
                <a:lnTo>
                  <a:pt x="13716" y="12191"/>
                </a:lnTo>
                <a:close/>
              </a:path>
            </a:pathLst>
          </a:custGeom>
          <a:solidFill>
            <a:srgbClr val="66626E"/>
          </a:solidFill>
        </p:spPr>
        <p:txBody>
          <a:bodyPr wrap="square" lIns="0" tIns="0" rIns="0" bIns="0" rtlCol="0"/>
          <a:lstStyle/>
          <a:p>
            <a:endParaRPr/>
          </a:p>
        </p:txBody>
      </p:sp>
      <p:sp>
        <p:nvSpPr>
          <p:cNvPr id="594" name="bg object 594"/>
          <p:cNvSpPr/>
          <p:nvPr/>
        </p:nvSpPr>
        <p:spPr>
          <a:xfrm>
            <a:off x="9477755" y="370332"/>
            <a:ext cx="12700" cy="15240"/>
          </a:xfrm>
          <a:custGeom>
            <a:avLst/>
            <a:gdLst/>
            <a:ahLst/>
            <a:cxnLst/>
            <a:rect l="l" t="t" r="r" b="b"/>
            <a:pathLst>
              <a:path w="12700" h="15239">
                <a:moveTo>
                  <a:pt x="0" y="15239"/>
                </a:moveTo>
                <a:lnTo>
                  <a:pt x="4572" y="9143"/>
                </a:lnTo>
                <a:lnTo>
                  <a:pt x="6096" y="4572"/>
                </a:lnTo>
                <a:lnTo>
                  <a:pt x="10667" y="0"/>
                </a:lnTo>
                <a:lnTo>
                  <a:pt x="12192" y="9143"/>
                </a:lnTo>
                <a:lnTo>
                  <a:pt x="0" y="15239"/>
                </a:lnTo>
                <a:close/>
              </a:path>
            </a:pathLst>
          </a:custGeom>
          <a:solidFill>
            <a:srgbClr val="66626E"/>
          </a:solidFill>
        </p:spPr>
        <p:txBody>
          <a:bodyPr wrap="square" lIns="0" tIns="0" rIns="0" bIns="0" rtlCol="0"/>
          <a:lstStyle/>
          <a:p>
            <a:endParaRPr/>
          </a:p>
        </p:txBody>
      </p:sp>
      <p:sp>
        <p:nvSpPr>
          <p:cNvPr id="595" name="bg object 595"/>
          <p:cNvSpPr/>
          <p:nvPr/>
        </p:nvSpPr>
        <p:spPr>
          <a:xfrm>
            <a:off x="8621268" y="423672"/>
            <a:ext cx="12700" cy="12700"/>
          </a:xfrm>
          <a:custGeom>
            <a:avLst/>
            <a:gdLst/>
            <a:ahLst/>
            <a:cxnLst/>
            <a:rect l="l" t="t" r="r" b="b"/>
            <a:pathLst>
              <a:path w="12700" h="12700">
                <a:moveTo>
                  <a:pt x="6096" y="12192"/>
                </a:moveTo>
                <a:lnTo>
                  <a:pt x="3048" y="12192"/>
                </a:lnTo>
                <a:lnTo>
                  <a:pt x="1524" y="10668"/>
                </a:lnTo>
                <a:lnTo>
                  <a:pt x="0" y="10668"/>
                </a:lnTo>
                <a:lnTo>
                  <a:pt x="1524" y="7620"/>
                </a:lnTo>
                <a:lnTo>
                  <a:pt x="3048" y="3048"/>
                </a:lnTo>
                <a:lnTo>
                  <a:pt x="4572" y="0"/>
                </a:lnTo>
                <a:lnTo>
                  <a:pt x="6096" y="0"/>
                </a:lnTo>
                <a:lnTo>
                  <a:pt x="9144" y="1524"/>
                </a:lnTo>
                <a:lnTo>
                  <a:pt x="12192" y="1524"/>
                </a:lnTo>
                <a:lnTo>
                  <a:pt x="9144" y="4572"/>
                </a:lnTo>
                <a:lnTo>
                  <a:pt x="7620" y="9144"/>
                </a:lnTo>
                <a:lnTo>
                  <a:pt x="6096" y="12192"/>
                </a:lnTo>
                <a:close/>
              </a:path>
            </a:pathLst>
          </a:custGeom>
          <a:solidFill>
            <a:srgbClr val="66626E"/>
          </a:solidFill>
        </p:spPr>
        <p:txBody>
          <a:bodyPr wrap="square" lIns="0" tIns="0" rIns="0" bIns="0" rtlCol="0"/>
          <a:lstStyle/>
          <a:p>
            <a:endParaRPr/>
          </a:p>
        </p:txBody>
      </p:sp>
      <p:sp>
        <p:nvSpPr>
          <p:cNvPr id="596" name="bg object 596"/>
          <p:cNvSpPr/>
          <p:nvPr/>
        </p:nvSpPr>
        <p:spPr>
          <a:xfrm>
            <a:off x="9492995" y="603504"/>
            <a:ext cx="12700" cy="12700"/>
          </a:xfrm>
          <a:custGeom>
            <a:avLst/>
            <a:gdLst/>
            <a:ahLst/>
            <a:cxnLst/>
            <a:rect l="l" t="t" r="r" b="b"/>
            <a:pathLst>
              <a:path w="12700" h="12700">
                <a:moveTo>
                  <a:pt x="4572" y="12192"/>
                </a:moveTo>
                <a:lnTo>
                  <a:pt x="3048" y="12192"/>
                </a:lnTo>
                <a:lnTo>
                  <a:pt x="1524" y="10668"/>
                </a:lnTo>
                <a:lnTo>
                  <a:pt x="0" y="10668"/>
                </a:lnTo>
                <a:lnTo>
                  <a:pt x="3048" y="7620"/>
                </a:lnTo>
                <a:lnTo>
                  <a:pt x="4572" y="4572"/>
                </a:lnTo>
                <a:lnTo>
                  <a:pt x="6096" y="0"/>
                </a:lnTo>
                <a:lnTo>
                  <a:pt x="9144" y="1524"/>
                </a:lnTo>
                <a:lnTo>
                  <a:pt x="10668" y="1524"/>
                </a:lnTo>
                <a:lnTo>
                  <a:pt x="12192" y="3048"/>
                </a:lnTo>
                <a:lnTo>
                  <a:pt x="9144" y="6096"/>
                </a:lnTo>
                <a:lnTo>
                  <a:pt x="7620" y="9144"/>
                </a:lnTo>
                <a:lnTo>
                  <a:pt x="4572" y="12192"/>
                </a:lnTo>
                <a:close/>
              </a:path>
            </a:pathLst>
          </a:custGeom>
          <a:solidFill>
            <a:srgbClr val="66626E"/>
          </a:solidFill>
        </p:spPr>
        <p:txBody>
          <a:bodyPr wrap="square" lIns="0" tIns="0" rIns="0" bIns="0" rtlCol="0"/>
          <a:lstStyle/>
          <a:p>
            <a:endParaRPr/>
          </a:p>
        </p:txBody>
      </p:sp>
      <p:sp>
        <p:nvSpPr>
          <p:cNvPr id="597" name="bg object 597"/>
          <p:cNvSpPr/>
          <p:nvPr/>
        </p:nvSpPr>
        <p:spPr>
          <a:xfrm>
            <a:off x="8718804" y="623316"/>
            <a:ext cx="10795" cy="12700"/>
          </a:xfrm>
          <a:custGeom>
            <a:avLst/>
            <a:gdLst/>
            <a:ahLst/>
            <a:cxnLst/>
            <a:rect l="l" t="t" r="r" b="b"/>
            <a:pathLst>
              <a:path w="10795" h="12700">
                <a:moveTo>
                  <a:pt x="6096" y="12192"/>
                </a:moveTo>
                <a:lnTo>
                  <a:pt x="1524" y="12192"/>
                </a:lnTo>
                <a:lnTo>
                  <a:pt x="0" y="10668"/>
                </a:lnTo>
                <a:lnTo>
                  <a:pt x="1524" y="7620"/>
                </a:lnTo>
                <a:lnTo>
                  <a:pt x="3048" y="3048"/>
                </a:lnTo>
                <a:lnTo>
                  <a:pt x="4572" y="0"/>
                </a:lnTo>
                <a:lnTo>
                  <a:pt x="9144" y="0"/>
                </a:lnTo>
                <a:lnTo>
                  <a:pt x="10668" y="1524"/>
                </a:lnTo>
                <a:lnTo>
                  <a:pt x="9144" y="4572"/>
                </a:lnTo>
                <a:lnTo>
                  <a:pt x="7620" y="9144"/>
                </a:lnTo>
                <a:lnTo>
                  <a:pt x="6096" y="12192"/>
                </a:lnTo>
                <a:close/>
              </a:path>
            </a:pathLst>
          </a:custGeom>
          <a:solidFill>
            <a:srgbClr val="66626E"/>
          </a:solidFill>
        </p:spPr>
        <p:txBody>
          <a:bodyPr wrap="square" lIns="0" tIns="0" rIns="0" bIns="0" rtlCol="0"/>
          <a:lstStyle/>
          <a:p>
            <a:endParaRPr/>
          </a:p>
        </p:txBody>
      </p:sp>
      <p:sp>
        <p:nvSpPr>
          <p:cNvPr id="598" name="bg object 598"/>
          <p:cNvSpPr/>
          <p:nvPr/>
        </p:nvSpPr>
        <p:spPr>
          <a:xfrm>
            <a:off x="9863328" y="533400"/>
            <a:ext cx="10795" cy="10795"/>
          </a:xfrm>
          <a:custGeom>
            <a:avLst/>
            <a:gdLst/>
            <a:ahLst/>
            <a:cxnLst/>
            <a:rect l="l" t="t" r="r" b="b"/>
            <a:pathLst>
              <a:path w="10795" h="10795">
                <a:moveTo>
                  <a:pt x="4572" y="10668"/>
                </a:moveTo>
                <a:lnTo>
                  <a:pt x="3048" y="10668"/>
                </a:lnTo>
                <a:lnTo>
                  <a:pt x="0" y="7620"/>
                </a:lnTo>
                <a:lnTo>
                  <a:pt x="4572" y="3048"/>
                </a:lnTo>
                <a:lnTo>
                  <a:pt x="6096" y="0"/>
                </a:lnTo>
                <a:lnTo>
                  <a:pt x="7620" y="0"/>
                </a:lnTo>
                <a:lnTo>
                  <a:pt x="9144" y="1524"/>
                </a:lnTo>
                <a:lnTo>
                  <a:pt x="10668" y="1524"/>
                </a:lnTo>
                <a:lnTo>
                  <a:pt x="9144" y="4572"/>
                </a:lnTo>
                <a:lnTo>
                  <a:pt x="6096" y="7620"/>
                </a:lnTo>
                <a:lnTo>
                  <a:pt x="4572" y="10668"/>
                </a:lnTo>
                <a:close/>
              </a:path>
            </a:pathLst>
          </a:custGeom>
          <a:solidFill>
            <a:srgbClr val="66626E"/>
          </a:solidFill>
        </p:spPr>
        <p:txBody>
          <a:bodyPr wrap="square" lIns="0" tIns="0" rIns="0" bIns="0" rtlCol="0"/>
          <a:lstStyle/>
          <a:p>
            <a:endParaRPr/>
          </a:p>
        </p:txBody>
      </p:sp>
      <p:sp>
        <p:nvSpPr>
          <p:cNvPr id="599" name="bg object 599"/>
          <p:cNvSpPr/>
          <p:nvPr/>
        </p:nvSpPr>
        <p:spPr>
          <a:xfrm>
            <a:off x="9919715" y="464819"/>
            <a:ext cx="12700" cy="10795"/>
          </a:xfrm>
          <a:custGeom>
            <a:avLst/>
            <a:gdLst/>
            <a:ahLst/>
            <a:cxnLst/>
            <a:rect l="l" t="t" r="r" b="b"/>
            <a:pathLst>
              <a:path w="12700" h="10795">
                <a:moveTo>
                  <a:pt x="6096" y="10668"/>
                </a:moveTo>
                <a:lnTo>
                  <a:pt x="4572" y="9144"/>
                </a:lnTo>
                <a:lnTo>
                  <a:pt x="3048" y="9144"/>
                </a:lnTo>
                <a:lnTo>
                  <a:pt x="0" y="7620"/>
                </a:lnTo>
                <a:lnTo>
                  <a:pt x="3048" y="4572"/>
                </a:lnTo>
                <a:lnTo>
                  <a:pt x="4572" y="1524"/>
                </a:lnTo>
                <a:lnTo>
                  <a:pt x="7620" y="0"/>
                </a:lnTo>
                <a:lnTo>
                  <a:pt x="10668" y="0"/>
                </a:lnTo>
                <a:lnTo>
                  <a:pt x="12192" y="1524"/>
                </a:lnTo>
                <a:lnTo>
                  <a:pt x="10668" y="4572"/>
                </a:lnTo>
                <a:lnTo>
                  <a:pt x="7620" y="7620"/>
                </a:lnTo>
                <a:lnTo>
                  <a:pt x="6096" y="10668"/>
                </a:lnTo>
                <a:close/>
              </a:path>
            </a:pathLst>
          </a:custGeom>
          <a:solidFill>
            <a:srgbClr val="66626E"/>
          </a:solidFill>
        </p:spPr>
        <p:txBody>
          <a:bodyPr wrap="square" lIns="0" tIns="0" rIns="0" bIns="0" rtlCol="0"/>
          <a:lstStyle/>
          <a:p>
            <a:endParaRPr/>
          </a:p>
        </p:txBody>
      </p:sp>
      <p:sp>
        <p:nvSpPr>
          <p:cNvPr id="600" name="bg object 600"/>
          <p:cNvSpPr/>
          <p:nvPr/>
        </p:nvSpPr>
        <p:spPr>
          <a:xfrm>
            <a:off x="8215883" y="403860"/>
            <a:ext cx="9525" cy="10795"/>
          </a:xfrm>
          <a:custGeom>
            <a:avLst/>
            <a:gdLst/>
            <a:ahLst/>
            <a:cxnLst/>
            <a:rect l="l" t="t" r="r" b="b"/>
            <a:pathLst>
              <a:path w="9525" h="10795">
                <a:moveTo>
                  <a:pt x="4572" y="10668"/>
                </a:moveTo>
                <a:lnTo>
                  <a:pt x="3048" y="9144"/>
                </a:lnTo>
                <a:lnTo>
                  <a:pt x="0" y="7620"/>
                </a:lnTo>
                <a:lnTo>
                  <a:pt x="0" y="4572"/>
                </a:lnTo>
                <a:lnTo>
                  <a:pt x="3048" y="3048"/>
                </a:lnTo>
                <a:lnTo>
                  <a:pt x="4572" y="0"/>
                </a:lnTo>
                <a:lnTo>
                  <a:pt x="6096" y="1524"/>
                </a:lnTo>
                <a:lnTo>
                  <a:pt x="9144" y="3048"/>
                </a:lnTo>
                <a:lnTo>
                  <a:pt x="7620" y="6096"/>
                </a:lnTo>
                <a:lnTo>
                  <a:pt x="6096" y="7620"/>
                </a:lnTo>
                <a:lnTo>
                  <a:pt x="4572" y="10668"/>
                </a:lnTo>
                <a:close/>
              </a:path>
            </a:pathLst>
          </a:custGeom>
          <a:solidFill>
            <a:srgbClr val="66626E"/>
          </a:solidFill>
        </p:spPr>
        <p:txBody>
          <a:bodyPr wrap="square" lIns="0" tIns="0" rIns="0" bIns="0" rtlCol="0"/>
          <a:lstStyle/>
          <a:p>
            <a:endParaRPr/>
          </a:p>
        </p:txBody>
      </p:sp>
      <p:sp>
        <p:nvSpPr>
          <p:cNvPr id="601" name="bg object 601"/>
          <p:cNvSpPr/>
          <p:nvPr/>
        </p:nvSpPr>
        <p:spPr>
          <a:xfrm>
            <a:off x="8383523" y="169163"/>
            <a:ext cx="6350" cy="10795"/>
          </a:xfrm>
          <a:custGeom>
            <a:avLst/>
            <a:gdLst/>
            <a:ahLst/>
            <a:cxnLst/>
            <a:rect l="l" t="t" r="r" b="b"/>
            <a:pathLst>
              <a:path w="6350" h="10794">
                <a:moveTo>
                  <a:pt x="4572" y="10668"/>
                </a:moveTo>
                <a:lnTo>
                  <a:pt x="0" y="10668"/>
                </a:lnTo>
                <a:lnTo>
                  <a:pt x="0" y="7620"/>
                </a:lnTo>
                <a:lnTo>
                  <a:pt x="1524" y="3048"/>
                </a:lnTo>
                <a:lnTo>
                  <a:pt x="1524" y="0"/>
                </a:lnTo>
                <a:lnTo>
                  <a:pt x="6096" y="0"/>
                </a:lnTo>
                <a:lnTo>
                  <a:pt x="6096" y="7620"/>
                </a:lnTo>
                <a:lnTo>
                  <a:pt x="4572" y="10668"/>
                </a:lnTo>
                <a:close/>
              </a:path>
            </a:pathLst>
          </a:custGeom>
          <a:solidFill>
            <a:srgbClr val="66626E"/>
          </a:solidFill>
        </p:spPr>
        <p:txBody>
          <a:bodyPr wrap="square" lIns="0" tIns="0" rIns="0" bIns="0" rtlCol="0"/>
          <a:lstStyle/>
          <a:p>
            <a:endParaRPr/>
          </a:p>
        </p:txBody>
      </p:sp>
      <p:sp>
        <p:nvSpPr>
          <p:cNvPr id="602" name="bg object 602"/>
          <p:cNvSpPr/>
          <p:nvPr/>
        </p:nvSpPr>
        <p:spPr>
          <a:xfrm>
            <a:off x="8708135" y="582168"/>
            <a:ext cx="36830" cy="26034"/>
          </a:xfrm>
          <a:custGeom>
            <a:avLst/>
            <a:gdLst/>
            <a:ahLst/>
            <a:cxnLst/>
            <a:rect l="l" t="t" r="r" b="b"/>
            <a:pathLst>
              <a:path w="36829" h="26034">
                <a:moveTo>
                  <a:pt x="15240" y="25907"/>
                </a:moveTo>
                <a:lnTo>
                  <a:pt x="13716" y="25907"/>
                </a:lnTo>
                <a:lnTo>
                  <a:pt x="9144" y="24383"/>
                </a:lnTo>
                <a:lnTo>
                  <a:pt x="0" y="19811"/>
                </a:lnTo>
                <a:lnTo>
                  <a:pt x="2071" y="13096"/>
                </a:lnTo>
                <a:lnTo>
                  <a:pt x="7429" y="7238"/>
                </a:lnTo>
                <a:lnTo>
                  <a:pt x="14787" y="3095"/>
                </a:lnTo>
                <a:lnTo>
                  <a:pt x="22860" y="1523"/>
                </a:lnTo>
                <a:lnTo>
                  <a:pt x="24384" y="0"/>
                </a:lnTo>
                <a:lnTo>
                  <a:pt x="30480" y="0"/>
                </a:lnTo>
                <a:lnTo>
                  <a:pt x="35052" y="3047"/>
                </a:lnTo>
                <a:lnTo>
                  <a:pt x="36576" y="7619"/>
                </a:lnTo>
                <a:lnTo>
                  <a:pt x="35599" y="14335"/>
                </a:lnTo>
                <a:lnTo>
                  <a:pt x="31051" y="20192"/>
                </a:lnTo>
                <a:lnTo>
                  <a:pt x="23931" y="24336"/>
                </a:lnTo>
                <a:lnTo>
                  <a:pt x="15240" y="25907"/>
                </a:lnTo>
                <a:close/>
              </a:path>
            </a:pathLst>
          </a:custGeom>
          <a:solidFill>
            <a:srgbClr val="66626E"/>
          </a:solidFill>
        </p:spPr>
        <p:txBody>
          <a:bodyPr wrap="square" lIns="0" tIns="0" rIns="0" bIns="0" rtlCol="0"/>
          <a:lstStyle/>
          <a:p>
            <a:endParaRPr/>
          </a:p>
        </p:txBody>
      </p:sp>
      <p:sp>
        <p:nvSpPr>
          <p:cNvPr id="603" name="bg object 603"/>
          <p:cNvSpPr/>
          <p:nvPr/>
        </p:nvSpPr>
        <p:spPr>
          <a:xfrm>
            <a:off x="8075676" y="446531"/>
            <a:ext cx="32384" cy="20320"/>
          </a:xfrm>
          <a:custGeom>
            <a:avLst/>
            <a:gdLst/>
            <a:ahLst/>
            <a:cxnLst/>
            <a:rect l="l" t="t" r="r" b="b"/>
            <a:pathLst>
              <a:path w="32384" h="20320">
                <a:moveTo>
                  <a:pt x="15240" y="19811"/>
                </a:moveTo>
                <a:lnTo>
                  <a:pt x="12192" y="19811"/>
                </a:lnTo>
                <a:lnTo>
                  <a:pt x="4572" y="19811"/>
                </a:lnTo>
                <a:lnTo>
                  <a:pt x="3048" y="18287"/>
                </a:lnTo>
                <a:lnTo>
                  <a:pt x="1524" y="15239"/>
                </a:lnTo>
                <a:lnTo>
                  <a:pt x="0" y="9143"/>
                </a:lnTo>
                <a:lnTo>
                  <a:pt x="7620" y="1523"/>
                </a:lnTo>
                <a:lnTo>
                  <a:pt x="12192" y="0"/>
                </a:lnTo>
                <a:lnTo>
                  <a:pt x="22860" y="0"/>
                </a:lnTo>
                <a:lnTo>
                  <a:pt x="32004" y="3047"/>
                </a:lnTo>
                <a:lnTo>
                  <a:pt x="32004" y="12191"/>
                </a:lnTo>
                <a:lnTo>
                  <a:pt x="27432" y="18287"/>
                </a:lnTo>
                <a:lnTo>
                  <a:pt x="15240" y="19811"/>
                </a:lnTo>
                <a:close/>
              </a:path>
            </a:pathLst>
          </a:custGeom>
          <a:solidFill>
            <a:srgbClr val="66626E"/>
          </a:solidFill>
        </p:spPr>
        <p:txBody>
          <a:bodyPr wrap="square" lIns="0" tIns="0" rIns="0" bIns="0" rtlCol="0"/>
          <a:lstStyle/>
          <a:p>
            <a:endParaRPr/>
          </a:p>
        </p:txBody>
      </p:sp>
      <p:sp>
        <p:nvSpPr>
          <p:cNvPr id="604" name="bg object 604"/>
          <p:cNvSpPr/>
          <p:nvPr/>
        </p:nvSpPr>
        <p:spPr>
          <a:xfrm>
            <a:off x="8874252" y="329184"/>
            <a:ext cx="24765" cy="18415"/>
          </a:xfrm>
          <a:custGeom>
            <a:avLst/>
            <a:gdLst/>
            <a:ahLst/>
            <a:cxnLst/>
            <a:rect l="l" t="t" r="r" b="b"/>
            <a:pathLst>
              <a:path w="24765" h="18414">
                <a:moveTo>
                  <a:pt x="22860" y="18288"/>
                </a:moveTo>
                <a:lnTo>
                  <a:pt x="13716" y="18288"/>
                </a:lnTo>
                <a:lnTo>
                  <a:pt x="10668" y="18288"/>
                </a:lnTo>
                <a:lnTo>
                  <a:pt x="6096" y="16764"/>
                </a:lnTo>
                <a:lnTo>
                  <a:pt x="0" y="15240"/>
                </a:lnTo>
                <a:lnTo>
                  <a:pt x="1238" y="7286"/>
                </a:lnTo>
                <a:lnTo>
                  <a:pt x="4191" y="3048"/>
                </a:lnTo>
                <a:lnTo>
                  <a:pt x="11144" y="1095"/>
                </a:lnTo>
                <a:lnTo>
                  <a:pt x="24384" y="0"/>
                </a:lnTo>
                <a:lnTo>
                  <a:pt x="24384" y="13716"/>
                </a:lnTo>
                <a:lnTo>
                  <a:pt x="22860" y="18288"/>
                </a:lnTo>
                <a:close/>
              </a:path>
            </a:pathLst>
          </a:custGeom>
          <a:solidFill>
            <a:srgbClr val="66626E"/>
          </a:solidFill>
        </p:spPr>
        <p:txBody>
          <a:bodyPr wrap="square" lIns="0" tIns="0" rIns="0" bIns="0" rtlCol="0"/>
          <a:lstStyle/>
          <a:p>
            <a:endParaRPr/>
          </a:p>
        </p:txBody>
      </p:sp>
      <p:sp>
        <p:nvSpPr>
          <p:cNvPr id="605" name="bg object 605"/>
          <p:cNvSpPr/>
          <p:nvPr/>
        </p:nvSpPr>
        <p:spPr>
          <a:xfrm>
            <a:off x="8235695" y="722375"/>
            <a:ext cx="24765" cy="17145"/>
          </a:xfrm>
          <a:custGeom>
            <a:avLst/>
            <a:gdLst/>
            <a:ahLst/>
            <a:cxnLst/>
            <a:rect l="l" t="t" r="r" b="b"/>
            <a:pathLst>
              <a:path w="24765" h="17145">
                <a:moveTo>
                  <a:pt x="9144" y="16764"/>
                </a:moveTo>
                <a:lnTo>
                  <a:pt x="6096" y="16764"/>
                </a:lnTo>
                <a:lnTo>
                  <a:pt x="0" y="12192"/>
                </a:lnTo>
                <a:lnTo>
                  <a:pt x="0" y="10668"/>
                </a:lnTo>
                <a:lnTo>
                  <a:pt x="547" y="5786"/>
                </a:lnTo>
                <a:lnTo>
                  <a:pt x="4381" y="2476"/>
                </a:lnTo>
                <a:lnTo>
                  <a:pt x="11358" y="595"/>
                </a:lnTo>
                <a:lnTo>
                  <a:pt x="21336" y="0"/>
                </a:lnTo>
                <a:lnTo>
                  <a:pt x="24384" y="0"/>
                </a:lnTo>
                <a:lnTo>
                  <a:pt x="24384" y="9144"/>
                </a:lnTo>
                <a:lnTo>
                  <a:pt x="22860" y="15240"/>
                </a:lnTo>
                <a:lnTo>
                  <a:pt x="9144" y="16764"/>
                </a:lnTo>
                <a:close/>
              </a:path>
            </a:pathLst>
          </a:custGeom>
          <a:solidFill>
            <a:srgbClr val="66626E"/>
          </a:solidFill>
        </p:spPr>
        <p:txBody>
          <a:bodyPr wrap="square" lIns="0" tIns="0" rIns="0" bIns="0" rtlCol="0"/>
          <a:lstStyle/>
          <a:p>
            <a:endParaRPr/>
          </a:p>
        </p:txBody>
      </p:sp>
      <p:sp>
        <p:nvSpPr>
          <p:cNvPr id="606" name="bg object 606"/>
          <p:cNvSpPr/>
          <p:nvPr/>
        </p:nvSpPr>
        <p:spPr>
          <a:xfrm>
            <a:off x="9145523" y="467868"/>
            <a:ext cx="18415" cy="10795"/>
          </a:xfrm>
          <a:custGeom>
            <a:avLst/>
            <a:gdLst/>
            <a:ahLst/>
            <a:cxnLst/>
            <a:rect l="l" t="t" r="r" b="b"/>
            <a:pathLst>
              <a:path w="18415" h="10795">
                <a:moveTo>
                  <a:pt x="3048" y="10668"/>
                </a:moveTo>
                <a:lnTo>
                  <a:pt x="1524" y="9144"/>
                </a:lnTo>
                <a:lnTo>
                  <a:pt x="1524" y="7620"/>
                </a:lnTo>
                <a:lnTo>
                  <a:pt x="0" y="6096"/>
                </a:lnTo>
                <a:lnTo>
                  <a:pt x="3048" y="0"/>
                </a:lnTo>
                <a:lnTo>
                  <a:pt x="15240" y="0"/>
                </a:lnTo>
                <a:lnTo>
                  <a:pt x="18288" y="1524"/>
                </a:lnTo>
                <a:lnTo>
                  <a:pt x="12192" y="4572"/>
                </a:lnTo>
                <a:lnTo>
                  <a:pt x="3048" y="10668"/>
                </a:lnTo>
                <a:close/>
              </a:path>
            </a:pathLst>
          </a:custGeom>
          <a:solidFill>
            <a:srgbClr val="66626E"/>
          </a:solidFill>
        </p:spPr>
        <p:txBody>
          <a:bodyPr wrap="square" lIns="0" tIns="0" rIns="0" bIns="0" rtlCol="0"/>
          <a:lstStyle/>
          <a:p>
            <a:endParaRPr/>
          </a:p>
        </p:txBody>
      </p:sp>
      <p:sp>
        <p:nvSpPr>
          <p:cNvPr id="607" name="bg object 607"/>
          <p:cNvSpPr/>
          <p:nvPr/>
        </p:nvSpPr>
        <p:spPr>
          <a:xfrm>
            <a:off x="8244840" y="181356"/>
            <a:ext cx="12700" cy="6350"/>
          </a:xfrm>
          <a:custGeom>
            <a:avLst/>
            <a:gdLst/>
            <a:ahLst/>
            <a:cxnLst/>
            <a:rect l="l" t="t" r="r" b="b"/>
            <a:pathLst>
              <a:path w="12700" h="6350">
                <a:moveTo>
                  <a:pt x="1524" y="6096"/>
                </a:moveTo>
                <a:lnTo>
                  <a:pt x="0" y="4572"/>
                </a:lnTo>
                <a:lnTo>
                  <a:pt x="9144" y="0"/>
                </a:lnTo>
                <a:lnTo>
                  <a:pt x="12192" y="1524"/>
                </a:lnTo>
                <a:lnTo>
                  <a:pt x="6096" y="4572"/>
                </a:lnTo>
                <a:lnTo>
                  <a:pt x="1524" y="6096"/>
                </a:lnTo>
                <a:close/>
              </a:path>
            </a:pathLst>
          </a:custGeom>
          <a:solidFill>
            <a:srgbClr val="66626E"/>
          </a:solidFill>
        </p:spPr>
        <p:txBody>
          <a:bodyPr wrap="square" lIns="0" tIns="0" rIns="0" bIns="0" rtlCol="0"/>
          <a:lstStyle/>
          <a:p>
            <a:endParaRPr/>
          </a:p>
        </p:txBody>
      </p:sp>
      <p:sp>
        <p:nvSpPr>
          <p:cNvPr id="608" name="bg object 608"/>
          <p:cNvSpPr/>
          <p:nvPr/>
        </p:nvSpPr>
        <p:spPr>
          <a:xfrm>
            <a:off x="8055864" y="268223"/>
            <a:ext cx="15240" cy="7620"/>
          </a:xfrm>
          <a:custGeom>
            <a:avLst/>
            <a:gdLst/>
            <a:ahLst/>
            <a:cxnLst/>
            <a:rect l="l" t="t" r="r" b="b"/>
            <a:pathLst>
              <a:path w="15240" h="7620">
                <a:moveTo>
                  <a:pt x="13716" y="7620"/>
                </a:moveTo>
                <a:lnTo>
                  <a:pt x="7620" y="7620"/>
                </a:lnTo>
                <a:lnTo>
                  <a:pt x="0" y="7620"/>
                </a:lnTo>
                <a:lnTo>
                  <a:pt x="6096" y="4572"/>
                </a:lnTo>
                <a:lnTo>
                  <a:pt x="10668" y="1524"/>
                </a:lnTo>
                <a:lnTo>
                  <a:pt x="13716" y="0"/>
                </a:lnTo>
                <a:lnTo>
                  <a:pt x="15240" y="6096"/>
                </a:lnTo>
                <a:lnTo>
                  <a:pt x="13716" y="7620"/>
                </a:lnTo>
                <a:close/>
              </a:path>
            </a:pathLst>
          </a:custGeom>
          <a:solidFill>
            <a:srgbClr val="66626E"/>
          </a:solidFill>
        </p:spPr>
        <p:txBody>
          <a:bodyPr wrap="square" lIns="0" tIns="0" rIns="0" bIns="0" rtlCol="0"/>
          <a:lstStyle/>
          <a:p>
            <a:endParaRPr/>
          </a:p>
        </p:txBody>
      </p:sp>
      <p:sp>
        <p:nvSpPr>
          <p:cNvPr id="609" name="bg object 609"/>
          <p:cNvSpPr/>
          <p:nvPr/>
        </p:nvSpPr>
        <p:spPr>
          <a:xfrm>
            <a:off x="8753855" y="501395"/>
            <a:ext cx="13970" cy="9525"/>
          </a:xfrm>
          <a:custGeom>
            <a:avLst/>
            <a:gdLst/>
            <a:ahLst/>
            <a:cxnLst/>
            <a:rect l="l" t="t" r="r" b="b"/>
            <a:pathLst>
              <a:path w="13970" h="9525">
                <a:moveTo>
                  <a:pt x="3048" y="9144"/>
                </a:moveTo>
                <a:lnTo>
                  <a:pt x="3048" y="7620"/>
                </a:lnTo>
                <a:lnTo>
                  <a:pt x="0" y="4572"/>
                </a:lnTo>
                <a:lnTo>
                  <a:pt x="3048" y="3048"/>
                </a:lnTo>
                <a:lnTo>
                  <a:pt x="7620" y="1524"/>
                </a:lnTo>
                <a:lnTo>
                  <a:pt x="10668" y="0"/>
                </a:lnTo>
                <a:lnTo>
                  <a:pt x="13716" y="4572"/>
                </a:lnTo>
                <a:lnTo>
                  <a:pt x="7620" y="7620"/>
                </a:lnTo>
                <a:lnTo>
                  <a:pt x="3048" y="9144"/>
                </a:lnTo>
                <a:close/>
              </a:path>
            </a:pathLst>
          </a:custGeom>
          <a:solidFill>
            <a:srgbClr val="66626E"/>
          </a:solidFill>
        </p:spPr>
        <p:txBody>
          <a:bodyPr wrap="square" lIns="0" tIns="0" rIns="0" bIns="0" rtlCol="0"/>
          <a:lstStyle/>
          <a:p>
            <a:endParaRPr/>
          </a:p>
        </p:txBody>
      </p:sp>
      <p:sp>
        <p:nvSpPr>
          <p:cNvPr id="610" name="bg object 610"/>
          <p:cNvSpPr/>
          <p:nvPr/>
        </p:nvSpPr>
        <p:spPr>
          <a:xfrm>
            <a:off x="8104631" y="583691"/>
            <a:ext cx="10795" cy="5080"/>
          </a:xfrm>
          <a:custGeom>
            <a:avLst/>
            <a:gdLst/>
            <a:ahLst/>
            <a:cxnLst/>
            <a:rect l="l" t="t" r="r" b="b"/>
            <a:pathLst>
              <a:path w="10795" h="5079">
                <a:moveTo>
                  <a:pt x="7620" y="4572"/>
                </a:moveTo>
                <a:lnTo>
                  <a:pt x="4572" y="4572"/>
                </a:lnTo>
                <a:lnTo>
                  <a:pt x="0" y="4572"/>
                </a:lnTo>
                <a:lnTo>
                  <a:pt x="1524" y="1524"/>
                </a:lnTo>
                <a:lnTo>
                  <a:pt x="3048" y="0"/>
                </a:lnTo>
                <a:lnTo>
                  <a:pt x="10668" y="0"/>
                </a:lnTo>
                <a:lnTo>
                  <a:pt x="9144" y="1524"/>
                </a:lnTo>
                <a:lnTo>
                  <a:pt x="9144" y="3048"/>
                </a:lnTo>
                <a:lnTo>
                  <a:pt x="7620" y="4572"/>
                </a:lnTo>
                <a:close/>
              </a:path>
            </a:pathLst>
          </a:custGeom>
          <a:solidFill>
            <a:srgbClr val="66626E"/>
          </a:solidFill>
        </p:spPr>
        <p:txBody>
          <a:bodyPr wrap="square" lIns="0" tIns="0" rIns="0" bIns="0" rtlCol="0"/>
          <a:lstStyle/>
          <a:p>
            <a:endParaRPr/>
          </a:p>
        </p:txBody>
      </p:sp>
      <p:sp>
        <p:nvSpPr>
          <p:cNvPr id="611" name="bg object 611"/>
          <p:cNvSpPr/>
          <p:nvPr/>
        </p:nvSpPr>
        <p:spPr>
          <a:xfrm>
            <a:off x="8552688" y="153923"/>
            <a:ext cx="7620" cy="7620"/>
          </a:xfrm>
          <a:custGeom>
            <a:avLst/>
            <a:gdLst/>
            <a:ahLst/>
            <a:cxnLst/>
            <a:rect l="l" t="t" r="r" b="b"/>
            <a:pathLst>
              <a:path w="7620" h="7619">
                <a:moveTo>
                  <a:pt x="3048" y="7620"/>
                </a:moveTo>
                <a:lnTo>
                  <a:pt x="3048" y="6096"/>
                </a:lnTo>
                <a:lnTo>
                  <a:pt x="0" y="6096"/>
                </a:lnTo>
                <a:lnTo>
                  <a:pt x="1524" y="3048"/>
                </a:lnTo>
                <a:lnTo>
                  <a:pt x="4572" y="0"/>
                </a:lnTo>
                <a:lnTo>
                  <a:pt x="6096" y="0"/>
                </a:lnTo>
                <a:lnTo>
                  <a:pt x="7620" y="1524"/>
                </a:lnTo>
                <a:lnTo>
                  <a:pt x="4572" y="4572"/>
                </a:lnTo>
                <a:lnTo>
                  <a:pt x="3048" y="7620"/>
                </a:lnTo>
                <a:close/>
              </a:path>
            </a:pathLst>
          </a:custGeom>
          <a:solidFill>
            <a:srgbClr val="66626E"/>
          </a:solidFill>
        </p:spPr>
        <p:txBody>
          <a:bodyPr wrap="square" lIns="0" tIns="0" rIns="0" bIns="0" rtlCol="0"/>
          <a:lstStyle/>
          <a:p>
            <a:endParaRPr/>
          </a:p>
        </p:txBody>
      </p:sp>
      <p:sp>
        <p:nvSpPr>
          <p:cNvPr id="612" name="bg object 612"/>
          <p:cNvSpPr/>
          <p:nvPr/>
        </p:nvSpPr>
        <p:spPr>
          <a:xfrm>
            <a:off x="8811768" y="301752"/>
            <a:ext cx="12700" cy="7620"/>
          </a:xfrm>
          <a:custGeom>
            <a:avLst/>
            <a:gdLst/>
            <a:ahLst/>
            <a:cxnLst/>
            <a:rect l="l" t="t" r="r" b="b"/>
            <a:pathLst>
              <a:path w="12700" h="7620">
                <a:moveTo>
                  <a:pt x="3048" y="7620"/>
                </a:moveTo>
                <a:lnTo>
                  <a:pt x="1524" y="7620"/>
                </a:lnTo>
                <a:lnTo>
                  <a:pt x="1524" y="6096"/>
                </a:lnTo>
                <a:lnTo>
                  <a:pt x="0" y="4572"/>
                </a:lnTo>
                <a:lnTo>
                  <a:pt x="6096" y="1524"/>
                </a:lnTo>
                <a:lnTo>
                  <a:pt x="10668" y="0"/>
                </a:lnTo>
                <a:lnTo>
                  <a:pt x="12192" y="3048"/>
                </a:lnTo>
                <a:lnTo>
                  <a:pt x="3048" y="7620"/>
                </a:lnTo>
                <a:close/>
              </a:path>
            </a:pathLst>
          </a:custGeom>
          <a:solidFill>
            <a:srgbClr val="66626E"/>
          </a:solidFill>
        </p:spPr>
        <p:txBody>
          <a:bodyPr wrap="square" lIns="0" tIns="0" rIns="0" bIns="0" rtlCol="0"/>
          <a:lstStyle/>
          <a:p>
            <a:endParaRPr/>
          </a:p>
        </p:txBody>
      </p:sp>
      <p:pic>
        <p:nvPicPr>
          <p:cNvPr id="613" name="bg object 613"/>
          <p:cNvPicPr/>
          <p:nvPr/>
        </p:nvPicPr>
        <p:blipFill>
          <a:blip r:embed="rId453" cstate="print"/>
          <a:stretch>
            <a:fillRect/>
          </a:stretch>
        </p:blipFill>
        <p:spPr>
          <a:xfrm>
            <a:off x="6644640" y="2377440"/>
            <a:ext cx="42672" cy="33527"/>
          </a:xfrm>
          <a:prstGeom prst="rect">
            <a:avLst/>
          </a:prstGeom>
        </p:spPr>
      </p:pic>
      <p:sp>
        <p:nvSpPr>
          <p:cNvPr id="614" name="bg object 614"/>
          <p:cNvSpPr/>
          <p:nvPr/>
        </p:nvSpPr>
        <p:spPr>
          <a:xfrm>
            <a:off x="7720584" y="207263"/>
            <a:ext cx="44450" cy="36830"/>
          </a:xfrm>
          <a:custGeom>
            <a:avLst/>
            <a:gdLst/>
            <a:ahLst/>
            <a:cxnLst/>
            <a:rect l="l" t="t" r="r" b="b"/>
            <a:pathLst>
              <a:path w="44450" h="36829">
                <a:moveTo>
                  <a:pt x="18288" y="36575"/>
                </a:moveTo>
                <a:lnTo>
                  <a:pt x="12192" y="36575"/>
                </a:lnTo>
                <a:lnTo>
                  <a:pt x="7620" y="36575"/>
                </a:lnTo>
                <a:lnTo>
                  <a:pt x="7620" y="35051"/>
                </a:lnTo>
                <a:lnTo>
                  <a:pt x="4572" y="28955"/>
                </a:lnTo>
                <a:lnTo>
                  <a:pt x="1524" y="21335"/>
                </a:lnTo>
                <a:lnTo>
                  <a:pt x="0" y="13715"/>
                </a:lnTo>
                <a:lnTo>
                  <a:pt x="0" y="9143"/>
                </a:lnTo>
                <a:lnTo>
                  <a:pt x="3048" y="4571"/>
                </a:lnTo>
                <a:lnTo>
                  <a:pt x="4572" y="0"/>
                </a:lnTo>
                <a:lnTo>
                  <a:pt x="14620" y="3190"/>
                </a:lnTo>
                <a:lnTo>
                  <a:pt x="34147" y="9001"/>
                </a:lnTo>
                <a:lnTo>
                  <a:pt x="44196" y="12191"/>
                </a:lnTo>
                <a:lnTo>
                  <a:pt x="35052" y="24383"/>
                </a:lnTo>
                <a:lnTo>
                  <a:pt x="24384" y="35051"/>
                </a:lnTo>
                <a:lnTo>
                  <a:pt x="21336" y="35051"/>
                </a:lnTo>
                <a:lnTo>
                  <a:pt x="18288" y="36575"/>
                </a:lnTo>
                <a:close/>
              </a:path>
            </a:pathLst>
          </a:custGeom>
          <a:solidFill>
            <a:srgbClr val="66626E"/>
          </a:solidFill>
        </p:spPr>
        <p:txBody>
          <a:bodyPr wrap="square" lIns="0" tIns="0" rIns="0" bIns="0" rtlCol="0"/>
          <a:lstStyle/>
          <a:p>
            <a:endParaRPr/>
          </a:p>
        </p:txBody>
      </p:sp>
      <p:pic>
        <p:nvPicPr>
          <p:cNvPr id="615" name="bg object 615"/>
          <p:cNvPicPr/>
          <p:nvPr/>
        </p:nvPicPr>
        <p:blipFill>
          <a:blip r:embed="rId454" cstate="print"/>
          <a:stretch>
            <a:fillRect/>
          </a:stretch>
        </p:blipFill>
        <p:spPr>
          <a:xfrm>
            <a:off x="7383780" y="92964"/>
            <a:ext cx="50291" cy="38100"/>
          </a:xfrm>
          <a:prstGeom prst="rect">
            <a:avLst/>
          </a:prstGeom>
        </p:spPr>
      </p:pic>
      <p:pic>
        <p:nvPicPr>
          <p:cNvPr id="616" name="bg object 616"/>
          <p:cNvPicPr/>
          <p:nvPr/>
        </p:nvPicPr>
        <p:blipFill>
          <a:blip r:embed="rId455" cstate="print"/>
          <a:stretch>
            <a:fillRect/>
          </a:stretch>
        </p:blipFill>
        <p:spPr>
          <a:xfrm>
            <a:off x="5492496" y="3715511"/>
            <a:ext cx="24383" cy="24384"/>
          </a:xfrm>
          <a:prstGeom prst="rect">
            <a:avLst/>
          </a:prstGeom>
        </p:spPr>
      </p:pic>
      <p:sp>
        <p:nvSpPr>
          <p:cNvPr id="617" name="bg object 617"/>
          <p:cNvSpPr/>
          <p:nvPr/>
        </p:nvSpPr>
        <p:spPr>
          <a:xfrm>
            <a:off x="7821168" y="553212"/>
            <a:ext cx="13970" cy="35560"/>
          </a:xfrm>
          <a:custGeom>
            <a:avLst/>
            <a:gdLst/>
            <a:ahLst/>
            <a:cxnLst/>
            <a:rect l="l" t="t" r="r" b="b"/>
            <a:pathLst>
              <a:path w="13970" h="35559">
                <a:moveTo>
                  <a:pt x="1524" y="35051"/>
                </a:moveTo>
                <a:lnTo>
                  <a:pt x="0" y="18859"/>
                </a:lnTo>
                <a:lnTo>
                  <a:pt x="761" y="9524"/>
                </a:lnTo>
                <a:lnTo>
                  <a:pt x="4952" y="4190"/>
                </a:lnTo>
                <a:lnTo>
                  <a:pt x="13715" y="0"/>
                </a:lnTo>
                <a:lnTo>
                  <a:pt x="13953" y="9120"/>
                </a:lnTo>
                <a:lnTo>
                  <a:pt x="13334" y="18097"/>
                </a:lnTo>
                <a:lnTo>
                  <a:pt x="9858" y="26789"/>
                </a:lnTo>
                <a:lnTo>
                  <a:pt x="1524" y="35051"/>
                </a:lnTo>
                <a:close/>
              </a:path>
            </a:pathLst>
          </a:custGeom>
          <a:solidFill>
            <a:srgbClr val="66626E"/>
          </a:solidFill>
        </p:spPr>
        <p:txBody>
          <a:bodyPr wrap="square" lIns="0" tIns="0" rIns="0" bIns="0" rtlCol="0"/>
          <a:lstStyle/>
          <a:p>
            <a:endParaRPr/>
          </a:p>
        </p:txBody>
      </p:sp>
      <p:pic>
        <p:nvPicPr>
          <p:cNvPr id="618" name="bg object 618"/>
          <p:cNvPicPr/>
          <p:nvPr/>
        </p:nvPicPr>
        <p:blipFill>
          <a:blip r:embed="rId456" cstate="print"/>
          <a:stretch>
            <a:fillRect/>
          </a:stretch>
        </p:blipFill>
        <p:spPr>
          <a:xfrm>
            <a:off x="7248144" y="3374135"/>
            <a:ext cx="18287" cy="19812"/>
          </a:xfrm>
          <a:prstGeom prst="rect">
            <a:avLst/>
          </a:prstGeom>
        </p:spPr>
      </p:pic>
      <p:pic>
        <p:nvPicPr>
          <p:cNvPr id="619" name="bg object 619"/>
          <p:cNvPicPr/>
          <p:nvPr/>
        </p:nvPicPr>
        <p:blipFill>
          <a:blip r:embed="rId457" cstate="print"/>
          <a:stretch>
            <a:fillRect/>
          </a:stretch>
        </p:blipFill>
        <p:spPr>
          <a:xfrm>
            <a:off x="6627876" y="3599688"/>
            <a:ext cx="19811" cy="21335"/>
          </a:xfrm>
          <a:prstGeom prst="rect">
            <a:avLst/>
          </a:prstGeom>
        </p:spPr>
      </p:pic>
      <p:sp>
        <p:nvSpPr>
          <p:cNvPr id="620" name="bg object 620"/>
          <p:cNvSpPr/>
          <p:nvPr/>
        </p:nvSpPr>
        <p:spPr>
          <a:xfrm>
            <a:off x="7874507" y="425196"/>
            <a:ext cx="29209" cy="15240"/>
          </a:xfrm>
          <a:custGeom>
            <a:avLst/>
            <a:gdLst/>
            <a:ahLst/>
            <a:cxnLst/>
            <a:rect l="l" t="t" r="r" b="b"/>
            <a:pathLst>
              <a:path w="29209" h="15240">
                <a:moveTo>
                  <a:pt x="3048" y="15240"/>
                </a:moveTo>
                <a:lnTo>
                  <a:pt x="3048" y="13716"/>
                </a:lnTo>
                <a:lnTo>
                  <a:pt x="0" y="10668"/>
                </a:lnTo>
                <a:lnTo>
                  <a:pt x="6096" y="7620"/>
                </a:lnTo>
                <a:lnTo>
                  <a:pt x="12192" y="3048"/>
                </a:lnTo>
                <a:lnTo>
                  <a:pt x="18288" y="0"/>
                </a:lnTo>
                <a:lnTo>
                  <a:pt x="19812" y="0"/>
                </a:lnTo>
                <a:lnTo>
                  <a:pt x="24384" y="3048"/>
                </a:lnTo>
                <a:lnTo>
                  <a:pt x="25908" y="3048"/>
                </a:lnTo>
                <a:lnTo>
                  <a:pt x="27432" y="4572"/>
                </a:lnTo>
                <a:lnTo>
                  <a:pt x="27432" y="6096"/>
                </a:lnTo>
                <a:lnTo>
                  <a:pt x="28956" y="7620"/>
                </a:lnTo>
                <a:lnTo>
                  <a:pt x="22336" y="9667"/>
                </a:lnTo>
                <a:lnTo>
                  <a:pt x="9667" y="13192"/>
                </a:lnTo>
                <a:lnTo>
                  <a:pt x="3048" y="15240"/>
                </a:lnTo>
                <a:close/>
              </a:path>
            </a:pathLst>
          </a:custGeom>
          <a:solidFill>
            <a:srgbClr val="66626E"/>
          </a:solidFill>
        </p:spPr>
        <p:txBody>
          <a:bodyPr wrap="square" lIns="0" tIns="0" rIns="0" bIns="0" rtlCol="0"/>
          <a:lstStyle/>
          <a:p>
            <a:endParaRPr/>
          </a:p>
        </p:txBody>
      </p:sp>
      <p:pic>
        <p:nvPicPr>
          <p:cNvPr id="621" name="bg object 621"/>
          <p:cNvPicPr/>
          <p:nvPr/>
        </p:nvPicPr>
        <p:blipFill>
          <a:blip r:embed="rId458" cstate="print"/>
          <a:stretch>
            <a:fillRect/>
          </a:stretch>
        </p:blipFill>
        <p:spPr>
          <a:xfrm>
            <a:off x="5762244" y="670560"/>
            <a:ext cx="16763" cy="16763"/>
          </a:xfrm>
          <a:prstGeom prst="rect">
            <a:avLst/>
          </a:prstGeom>
        </p:spPr>
      </p:pic>
      <p:pic>
        <p:nvPicPr>
          <p:cNvPr id="622" name="bg object 622"/>
          <p:cNvPicPr/>
          <p:nvPr/>
        </p:nvPicPr>
        <p:blipFill>
          <a:blip r:embed="rId459" cstate="print"/>
          <a:stretch>
            <a:fillRect/>
          </a:stretch>
        </p:blipFill>
        <p:spPr>
          <a:xfrm>
            <a:off x="6438900" y="277368"/>
            <a:ext cx="18287" cy="15239"/>
          </a:xfrm>
          <a:prstGeom prst="rect">
            <a:avLst/>
          </a:prstGeom>
        </p:spPr>
      </p:pic>
      <p:pic>
        <p:nvPicPr>
          <p:cNvPr id="623" name="bg object 623"/>
          <p:cNvPicPr/>
          <p:nvPr/>
        </p:nvPicPr>
        <p:blipFill>
          <a:blip r:embed="rId460" cstate="print"/>
          <a:stretch>
            <a:fillRect/>
          </a:stretch>
        </p:blipFill>
        <p:spPr>
          <a:xfrm>
            <a:off x="6187439" y="1808988"/>
            <a:ext cx="24383" cy="16763"/>
          </a:xfrm>
          <a:prstGeom prst="rect">
            <a:avLst/>
          </a:prstGeom>
        </p:spPr>
      </p:pic>
      <p:sp>
        <p:nvSpPr>
          <p:cNvPr id="624" name="bg object 624"/>
          <p:cNvSpPr/>
          <p:nvPr/>
        </p:nvSpPr>
        <p:spPr>
          <a:xfrm>
            <a:off x="7824215" y="309372"/>
            <a:ext cx="22860" cy="15240"/>
          </a:xfrm>
          <a:custGeom>
            <a:avLst/>
            <a:gdLst/>
            <a:ahLst/>
            <a:cxnLst/>
            <a:rect l="l" t="t" r="r" b="b"/>
            <a:pathLst>
              <a:path w="22859" h="15239">
                <a:moveTo>
                  <a:pt x="12192" y="15240"/>
                </a:moveTo>
                <a:lnTo>
                  <a:pt x="1524" y="15240"/>
                </a:lnTo>
                <a:lnTo>
                  <a:pt x="1524" y="12192"/>
                </a:lnTo>
                <a:lnTo>
                  <a:pt x="0" y="7620"/>
                </a:lnTo>
                <a:lnTo>
                  <a:pt x="1524" y="6096"/>
                </a:lnTo>
                <a:lnTo>
                  <a:pt x="6096" y="3048"/>
                </a:lnTo>
                <a:lnTo>
                  <a:pt x="12192" y="3048"/>
                </a:lnTo>
                <a:lnTo>
                  <a:pt x="22860" y="0"/>
                </a:lnTo>
                <a:lnTo>
                  <a:pt x="18288" y="7620"/>
                </a:lnTo>
                <a:lnTo>
                  <a:pt x="16764" y="12192"/>
                </a:lnTo>
                <a:lnTo>
                  <a:pt x="13716" y="13716"/>
                </a:lnTo>
                <a:lnTo>
                  <a:pt x="12192" y="15240"/>
                </a:lnTo>
                <a:close/>
              </a:path>
            </a:pathLst>
          </a:custGeom>
          <a:solidFill>
            <a:srgbClr val="66626E"/>
          </a:solidFill>
        </p:spPr>
        <p:txBody>
          <a:bodyPr wrap="square" lIns="0" tIns="0" rIns="0" bIns="0" rtlCol="0"/>
          <a:lstStyle/>
          <a:p>
            <a:endParaRPr/>
          </a:p>
        </p:txBody>
      </p:sp>
      <p:pic>
        <p:nvPicPr>
          <p:cNvPr id="625" name="bg object 625"/>
          <p:cNvPicPr/>
          <p:nvPr/>
        </p:nvPicPr>
        <p:blipFill>
          <a:blip r:embed="rId461" cstate="print"/>
          <a:stretch>
            <a:fillRect/>
          </a:stretch>
        </p:blipFill>
        <p:spPr>
          <a:xfrm>
            <a:off x="7575803" y="502919"/>
            <a:ext cx="19811" cy="12192"/>
          </a:xfrm>
          <a:prstGeom prst="rect">
            <a:avLst/>
          </a:prstGeom>
        </p:spPr>
      </p:pic>
      <p:pic>
        <p:nvPicPr>
          <p:cNvPr id="626" name="bg object 626"/>
          <p:cNvPicPr/>
          <p:nvPr/>
        </p:nvPicPr>
        <p:blipFill>
          <a:blip r:embed="rId462" cstate="print"/>
          <a:stretch>
            <a:fillRect/>
          </a:stretch>
        </p:blipFill>
        <p:spPr>
          <a:xfrm>
            <a:off x="6457188" y="905255"/>
            <a:ext cx="21335" cy="10668"/>
          </a:xfrm>
          <a:prstGeom prst="rect">
            <a:avLst/>
          </a:prstGeom>
        </p:spPr>
      </p:pic>
      <p:pic>
        <p:nvPicPr>
          <p:cNvPr id="627" name="bg object 627"/>
          <p:cNvPicPr/>
          <p:nvPr/>
        </p:nvPicPr>
        <p:blipFill>
          <a:blip r:embed="rId463" cstate="print"/>
          <a:stretch>
            <a:fillRect/>
          </a:stretch>
        </p:blipFill>
        <p:spPr>
          <a:xfrm>
            <a:off x="6396228" y="3368040"/>
            <a:ext cx="19811" cy="19811"/>
          </a:xfrm>
          <a:prstGeom prst="rect">
            <a:avLst/>
          </a:prstGeom>
        </p:spPr>
      </p:pic>
      <p:pic>
        <p:nvPicPr>
          <p:cNvPr id="628" name="bg object 628"/>
          <p:cNvPicPr/>
          <p:nvPr/>
        </p:nvPicPr>
        <p:blipFill>
          <a:blip r:embed="rId464" cstate="print"/>
          <a:stretch>
            <a:fillRect/>
          </a:stretch>
        </p:blipFill>
        <p:spPr>
          <a:xfrm>
            <a:off x="5573267" y="3515867"/>
            <a:ext cx="15239" cy="16764"/>
          </a:xfrm>
          <a:prstGeom prst="rect">
            <a:avLst/>
          </a:prstGeom>
        </p:spPr>
      </p:pic>
      <p:sp>
        <p:nvSpPr>
          <p:cNvPr id="629" name="bg object 629"/>
          <p:cNvSpPr/>
          <p:nvPr/>
        </p:nvSpPr>
        <p:spPr>
          <a:xfrm>
            <a:off x="7866888" y="301752"/>
            <a:ext cx="12700" cy="10795"/>
          </a:xfrm>
          <a:custGeom>
            <a:avLst/>
            <a:gdLst/>
            <a:ahLst/>
            <a:cxnLst/>
            <a:rect l="l" t="t" r="r" b="b"/>
            <a:pathLst>
              <a:path w="12700" h="10795">
                <a:moveTo>
                  <a:pt x="7620" y="10668"/>
                </a:moveTo>
                <a:lnTo>
                  <a:pt x="4572" y="10668"/>
                </a:lnTo>
                <a:lnTo>
                  <a:pt x="3048" y="9144"/>
                </a:lnTo>
                <a:lnTo>
                  <a:pt x="0" y="7620"/>
                </a:lnTo>
                <a:lnTo>
                  <a:pt x="4572" y="3048"/>
                </a:lnTo>
                <a:lnTo>
                  <a:pt x="6096" y="0"/>
                </a:lnTo>
                <a:lnTo>
                  <a:pt x="9144" y="1524"/>
                </a:lnTo>
                <a:lnTo>
                  <a:pt x="10668" y="1524"/>
                </a:lnTo>
                <a:lnTo>
                  <a:pt x="12192" y="3048"/>
                </a:lnTo>
                <a:lnTo>
                  <a:pt x="9144" y="9144"/>
                </a:lnTo>
                <a:lnTo>
                  <a:pt x="7620" y="10668"/>
                </a:lnTo>
                <a:close/>
              </a:path>
            </a:pathLst>
          </a:custGeom>
          <a:solidFill>
            <a:srgbClr val="66626E"/>
          </a:solidFill>
        </p:spPr>
        <p:txBody>
          <a:bodyPr wrap="square" lIns="0" tIns="0" rIns="0" bIns="0" rtlCol="0"/>
          <a:lstStyle/>
          <a:p>
            <a:endParaRPr/>
          </a:p>
        </p:txBody>
      </p:sp>
      <p:pic>
        <p:nvPicPr>
          <p:cNvPr id="630" name="bg object 630"/>
          <p:cNvPicPr/>
          <p:nvPr/>
        </p:nvPicPr>
        <p:blipFill>
          <a:blip r:embed="rId465" cstate="print"/>
          <a:stretch>
            <a:fillRect/>
          </a:stretch>
        </p:blipFill>
        <p:spPr>
          <a:xfrm>
            <a:off x="6699503" y="1153668"/>
            <a:ext cx="38100" cy="25907"/>
          </a:xfrm>
          <a:prstGeom prst="rect">
            <a:avLst/>
          </a:prstGeom>
        </p:spPr>
      </p:pic>
      <p:sp>
        <p:nvSpPr>
          <p:cNvPr id="631" name="bg object 631"/>
          <p:cNvSpPr/>
          <p:nvPr/>
        </p:nvSpPr>
        <p:spPr>
          <a:xfrm>
            <a:off x="7842504" y="550163"/>
            <a:ext cx="12700" cy="12700"/>
          </a:xfrm>
          <a:custGeom>
            <a:avLst/>
            <a:gdLst/>
            <a:ahLst/>
            <a:cxnLst/>
            <a:rect l="l" t="t" r="r" b="b"/>
            <a:pathLst>
              <a:path w="12700" h="12700">
                <a:moveTo>
                  <a:pt x="6096" y="12192"/>
                </a:moveTo>
                <a:lnTo>
                  <a:pt x="3048" y="7620"/>
                </a:lnTo>
                <a:lnTo>
                  <a:pt x="0" y="6096"/>
                </a:lnTo>
                <a:lnTo>
                  <a:pt x="1524" y="4572"/>
                </a:lnTo>
                <a:lnTo>
                  <a:pt x="1524" y="3048"/>
                </a:lnTo>
                <a:lnTo>
                  <a:pt x="4572" y="1524"/>
                </a:lnTo>
                <a:lnTo>
                  <a:pt x="6096" y="0"/>
                </a:lnTo>
                <a:lnTo>
                  <a:pt x="9144" y="0"/>
                </a:lnTo>
                <a:lnTo>
                  <a:pt x="12192" y="3048"/>
                </a:lnTo>
                <a:lnTo>
                  <a:pt x="12192" y="6096"/>
                </a:lnTo>
                <a:lnTo>
                  <a:pt x="9144" y="7620"/>
                </a:lnTo>
                <a:lnTo>
                  <a:pt x="6096" y="12192"/>
                </a:lnTo>
                <a:close/>
              </a:path>
            </a:pathLst>
          </a:custGeom>
          <a:solidFill>
            <a:srgbClr val="66626E"/>
          </a:solidFill>
        </p:spPr>
        <p:txBody>
          <a:bodyPr wrap="square" lIns="0" tIns="0" rIns="0" bIns="0" rtlCol="0"/>
          <a:lstStyle/>
          <a:p>
            <a:endParaRPr/>
          </a:p>
        </p:txBody>
      </p:sp>
      <p:sp>
        <p:nvSpPr>
          <p:cNvPr id="632" name="bg object 632"/>
          <p:cNvSpPr/>
          <p:nvPr/>
        </p:nvSpPr>
        <p:spPr>
          <a:xfrm>
            <a:off x="7940040" y="644652"/>
            <a:ext cx="13970" cy="13970"/>
          </a:xfrm>
          <a:custGeom>
            <a:avLst/>
            <a:gdLst/>
            <a:ahLst/>
            <a:cxnLst/>
            <a:rect l="l" t="t" r="r" b="b"/>
            <a:pathLst>
              <a:path w="13970" h="13970">
                <a:moveTo>
                  <a:pt x="13716" y="13716"/>
                </a:moveTo>
                <a:lnTo>
                  <a:pt x="3048" y="13716"/>
                </a:lnTo>
                <a:lnTo>
                  <a:pt x="0" y="13716"/>
                </a:lnTo>
                <a:lnTo>
                  <a:pt x="3048" y="9144"/>
                </a:lnTo>
                <a:lnTo>
                  <a:pt x="12192" y="0"/>
                </a:lnTo>
                <a:lnTo>
                  <a:pt x="13716" y="9144"/>
                </a:lnTo>
                <a:lnTo>
                  <a:pt x="13716" y="13716"/>
                </a:lnTo>
                <a:close/>
              </a:path>
            </a:pathLst>
          </a:custGeom>
          <a:solidFill>
            <a:srgbClr val="66626E"/>
          </a:solidFill>
        </p:spPr>
        <p:txBody>
          <a:bodyPr wrap="square" lIns="0" tIns="0" rIns="0" bIns="0" rtlCol="0"/>
          <a:lstStyle/>
          <a:p>
            <a:endParaRPr/>
          </a:p>
        </p:txBody>
      </p:sp>
      <p:pic>
        <p:nvPicPr>
          <p:cNvPr id="633" name="bg object 633"/>
          <p:cNvPicPr/>
          <p:nvPr/>
        </p:nvPicPr>
        <p:blipFill>
          <a:blip r:embed="rId466" cstate="print"/>
          <a:stretch>
            <a:fillRect/>
          </a:stretch>
        </p:blipFill>
        <p:spPr>
          <a:xfrm>
            <a:off x="7475219" y="2343911"/>
            <a:ext cx="10667" cy="13716"/>
          </a:xfrm>
          <a:prstGeom prst="rect">
            <a:avLst/>
          </a:prstGeom>
        </p:spPr>
      </p:pic>
      <p:pic>
        <p:nvPicPr>
          <p:cNvPr id="634" name="bg object 634"/>
          <p:cNvPicPr/>
          <p:nvPr/>
        </p:nvPicPr>
        <p:blipFill>
          <a:blip r:embed="rId467" cstate="print"/>
          <a:stretch>
            <a:fillRect/>
          </a:stretch>
        </p:blipFill>
        <p:spPr>
          <a:xfrm>
            <a:off x="5654039" y="3720084"/>
            <a:ext cx="54864" cy="22859"/>
          </a:xfrm>
          <a:prstGeom prst="rect">
            <a:avLst/>
          </a:prstGeom>
        </p:spPr>
      </p:pic>
      <p:sp>
        <p:nvSpPr>
          <p:cNvPr id="635" name="bg object 635"/>
          <p:cNvSpPr/>
          <p:nvPr/>
        </p:nvSpPr>
        <p:spPr>
          <a:xfrm>
            <a:off x="7793735" y="617219"/>
            <a:ext cx="22860" cy="10795"/>
          </a:xfrm>
          <a:custGeom>
            <a:avLst/>
            <a:gdLst/>
            <a:ahLst/>
            <a:cxnLst/>
            <a:rect l="l" t="t" r="r" b="b"/>
            <a:pathLst>
              <a:path w="22859" h="10795">
                <a:moveTo>
                  <a:pt x="15240" y="10668"/>
                </a:moveTo>
                <a:lnTo>
                  <a:pt x="12192" y="10668"/>
                </a:lnTo>
                <a:lnTo>
                  <a:pt x="9144" y="10668"/>
                </a:lnTo>
                <a:lnTo>
                  <a:pt x="6096" y="7620"/>
                </a:lnTo>
                <a:lnTo>
                  <a:pt x="0" y="6096"/>
                </a:lnTo>
                <a:lnTo>
                  <a:pt x="7620" y="4572"/>
                </a:lnTo>
                <a:lnTo>
                  <a:pt x="13716" y="3048"/>
                </a:lnTo>
                <a:lnTo>
                  <a:pt x="22860" y="0"/>
                </a:lnTo>
                <a:lnTo>
                  <a:pt x="16764" y="7620"/>
                </a:lnTo>
                <a:lnTo>
                  <a:pt x="15240" y="10668"/>
                </a:lnTo>
                <a:close/>
              </a:path>
            </a:pathLst>
          </a:custGeom>
          <a:solidFill>
            <a:srgbClr val="66626E"/>
          </a:solidFill>
        </p:spPr>
        <p:txBody>
          <a:bodyPr wrap="square" lIns="0" tIns="0" rIns="0" bIns="0" rtlCol="0"/>
          <a:lstStyle/>
          <a:p>
            <a:endParaRPr/>
          </a:p>
        </p:txBody>
      </p:sp>
      <p:pic>
        <p:nvPicPr>
          <p:cNvPr id="636" name="bg object 636"/>
          <p:cNvPicPr/>
          <p:nvPr/>
        </p:nvPicPr>
        <p:blipFill>
          <a:blip r:embed="rId468" cstate="print"/>
          <a:stretch>
            <a:fillRect/>
          </a:stretch>
        </p:blipFill>
        <p:spPr>
          <a:xfrm>
            <a:off x="7566659" y="435863"/>
            <a:ext cx="18287" cy="7620"/>
          </a:xfrm>
          <a:prstGeom prst="rect">
            <a:avLst/>
          </a:prstGeom>
        </p:spPr>
      </p:pic>
      <p:pic>
        <p:nvPicPr>
          <p:cNvPr id="637" name="bg object 637"/>
          <p:cNvPicPr/>
          <p:nvPr/>
        </p:nvPicPr>
        <p:blipFill>
          <a:blip r:embed="rId469" cstate="print"/>
          <a:stretch>
            <a:fillRect/>
          </a:stretch>
        </p:blipFill>
        <p:spPr>
          <a:xfrm>
            <a:off x="7103364" y="1897379"/>
            <a:ext cx="12191" cy="10667"/>
          </a:xfrm>
          <a:prstGeom prst="rect">
            <a:avLst/>
          </a:prstGeom>
        </p:spPr>
      </p:pic>
      <p:pic>
        <p:nvPicPr>
          <p:cNvPr id="638" name="bg object 638"/>
          <p:cNvPicPr/>
          <p:nvPr/>
        </p:nvPicPr>
        <p:blipFill>
          <a:blip r:embed="rId470" cstate="print"/>
          <a:stretch>
            <a:fillRect/>
          </a:stretch>
        </p:blipFill>
        <p:spPr>
          <a:xfrm>
            <a:off x="7470647" y="248411"/>
            <a:ext cx="16764" cy="9144"/>
          </a:xfrm>
          <a:prstGeom prst="rect">
            <a:avLst/>
          </a:prstGeom>
        </p:spPr>
      </p:pic>
      <p:pic>
        <p:nvPicPr>
          <p:cNvPr id="639" name="bg object 639"/>
          <p:cNvPicPr/>
          <p:nvPr/>
        </p:nvPicPr>
        <p:blipFill>
          <a:blip r:embed="rId471" cstate="print"/>
          <a:stretch>
            <a:fillRect/>
          </a:stretch>
        </p:blipFill>
        <p:spPr>
          <a:xfrm>
            <a:off x="7685532" y="347472"/>
            <a:ext cx="42672" cy="62484"/>
          </a:xfrm>
          <a:prstGeom prst="rect">
            <a:avLst/>
          </a:prstGeom>
        </p:spPr>
      </p:pic>
      <p:pic>
        <p:nvPicPr>
          <p:cNvPr id="640" name="bg object 640"/>
          <p:cNvPicPr/>
          <p:nvPr/>
        </p:nvPicPr>
        <p:blipFill>
          <a:blip r:embed="rId472" cstate="print"/>
          <a:stretch>
            <a:fillRect/>
          </a:stretch>
        </p:blipFill>
        <p:spPr>
          <a:xfrm>
            <a:off x="7674864" y="219456"/>
            <a:ext cx="15239" cy="10667"/>
          </a:xfrm>
          <a:prstGeom prst="rect">
            <a:avLst/>
          </a:prstGeom>
        </p:spPr>
      </p:pic>
      <p:pic>
        <p:nvPicPr>
          <p:cNvPr id="641" name="bg object 641"/>
          <p:cNvPicPr/>
          <p:nvPr/>
        </p:nvPicPr>
        <p:blipFill>
          <a:blip r:embed="rId473" cstate="print"/>
          <a:stretch>
            <a:fillRect/>
          </a:stretch>
        </p:blipFill>
        <p:spPr>
          <a:xfrm>
            <a:off x="5716523" y="3054096"/>
            <a:ext cx="13716" cy="12191"/>
          </a:xfrm>
          <a:prstGeom prst="rect">
            <a:avLst/>
          </a:prstGeom>
        </p:spPr>
      </p:pic>
      <p:pic>
        <p:nvPicPr>
          <p:cNvPr id="642" name="bg object 642"/>
          <p:cNvPicPr/>
          <p:nvPr/>
        </p:nvPicPr>
        <p:blipFill>
          <a:blip r:embed="rId474" cstate="print"/>
          <a:stretch>
            <a:fillRect/>
          </a:stretch>
        </p:blipFill>
        <p:spPr>
          <a:xfrm>
            <a:off x="6237732" y="3087624"/>
            <a:ext cx="15239" cy="13716"/>
          </a:xfrm>
          <a:prstGeom prst="rect">
            <a:avLst/>
          </a:prstGeom>
        </p:spPr>
      </p:pic>
      <p:pic>
        <p:nvPicPr>
          <p:cNvPr id="643" name="bg object 643"/>
          <p:cNvPicPr/>
          <p:nvPr/>
        </p:nvPicPr>
        <p:blipFill>
          <a:blip r:embed="rId475" cstate="print"/>
          <a:stretch>
            <a:fillRect/>
          </a:stretch>
        </p:blipFill>
        <p:spPr>
          <a:xfrm>
            <a:off x="7568183" y="249936"/>
            <a:ext cx="13716" cy="9144"/>
          </a:xfrm>
          <a:prstGeom prst="rect">
            <a:avLst/>
          </a:prstGeom>
        </p:spPr>
      </p:pic>
      <p:pic>
        <p:nvPicPr>
          <p:cNvPr id="644" name="bg object 644"/>
          <p:cNvPicPr/>
          <p:nvPr/>
        </p:nvPicPr>
        <p:blipFill>
          <a:blip r:embed="rId476" cstate="print"/>
          <a:stretch>
            <a:fillRect/>
          </a:stretch>
        </p:blipFill>
        <p:spPr>
          <a:xfrm>
            <a:off x="6717792" y="3342132"/>
            <a:ext cx="10667" cy="16764"/>
          </a:xfrm>
          <a:prstGeom prst="rect">
            <a:avLst/>
          </a:prstGeom>
        </p:spPr>
      </p:pic>
      <p:pic>
        <p:nvPicPr>
          <p:cNvPr id="645" name="bg object 645"/>
          <p:cNvPicPr/>
          <p:nvPr/>
        </p:nvPicPr>
        <p:blipFill>
          <a:blip r:embed="rId477" cstate="print"/>
          <a:stretch>
            <a:fillRect/>
          </a:stretch>
        </p:blipFill>
        <p:spPr>
          <a:xfrm>
            <a:off x="6417564" y="3538727"/>
            <a:ext cx="13716" cy="15240"/>
          </a:xfrm>
          <a:prstGeom prst="rect">
            <a:avLst/>
          </a:prstGeom>
        </p:spPr>
      </p:pic>
      <p:sp>
        <p:nvSpPr>
          <p:cNvPr id="646" name="bg object 646"/>
          <p:cNvSpPr/>
          <p:nvPr/>
        </p:nvSpPr>
        <p:spPr>
          <a:xfrm>
            <a:off x="7874507" y="416052"/>
            <a:ext cx="9525" cy="7620"/>
          </a:xfrm>
          <a:custGeom>
            <a:avLst/>
            <a:gdLst/>
            <a:ahLst/>
            <a:cxnLst/>
            <a:rect l="l" t="t" r="r" b="b"/>
            <a:pathLst>
              <a:path w="9525" h="7620">
                <a:moveTo>
                  <a:pt x="3048" y="7620"/>
                </a:moveTo>
                <a:lnTo>
                  <a:pt x="0" y="4572"/>
                </a:lnTo>
                <a:lnTo>
                  <a:pt x="0" y="3048"/>
                </a:lnTo>
                <a:lnTo>
                  <a:pt x="3048" y="0"/>
                </a:lnTo>
                <a:lnTo>
                  <a:pt x="4572" y="0"/>
                </a:lnTo>
                <a:lnTo>
                  <a:pt x="9144" y="4572"/>
                </a:lnTo>
                <a:lnTo>
                  <a:pt x="7620" y="4572"/>
                </a:lnTo>
                <a:lnTo>
                  <a:pt x="6096" y="6096"/>
                </a:lnTo>
                <a:lnTo>
                  <a:pt x="3048" y="7620"/>
                </a:lnTo>
                <a:close/>
              </a:path>
            </a:pathLst>
          </a:custGeom>
          <a:solidFill>
            <a:srgbClr val="66626E"/>
          </a:solidFill>
        </p:spPr>
        <p:txBody>
          <a:bodyPr wrap="square" lIns="0" tIns="0" rIns="0" bIns="0" rtlCol="0"/>
          <a:lstStyle/>
          <a:p>
            <a:endParaRPr/>
          </a:p>
        </p:txBody>
      </p:sp>
      <p:pic>
        <p:nvPicPr>
          <p:cNvPr id="647" name="bg object 647"/>
          <p:cNvPicPr/>
          <p:nvPr/>
        </p:nvPicPr>
        <p:blipFill>
          <a:blip r:embed="rId478" cstate="print"/>
          <a:stretch>
            <a:fillRect/>
          </a:stretch>
        </p:blipFill>
        <p:spPr>
          <a:xfrm>
            <a:off x="5530596" y="2840735"/>
            <a:ext cx="16764" cy="12191"/>
          </a:xfrm>
          <a:prstGeom prst="rect">
            <a:avLst/>
          </a:prstGeom>
        </p:spPr>
      </p:pic>
      <p:pic>
        <p:nvPicPr>
          <p:cNvPr id="648" name="bg object 648"/>
          <p:cNvPicPr/>
          <p:nvPr/>
        </p:nvPicPr>
        <p:blipFill>
          <a:blip r:embed="rId479" cstate="print"/>
          <a:stretch>
            <a:fillRect/>
          </a:stretch>
        </p:blipFill>
        <p:spPr>
          <a:xfrm>
            <a:off x="6807707" y="3595115"/>
            <a:ext cx="10668" cy="6095"/>
          </a:xfrm>
          <a:prstGeom prst="rect">
            <a:avLst/>
          </a:prstGeom>
        </p:spPr>
      </p:pic>
      <p:sp>
        <p:nvSpPr>
          <p:cNvPr id="649" name="bg object 649"/>
          <p:cNvSpPr/>
          <p:nvPr/>
        </p:nvSpPr>
        <p:spPr>
          <a:xfrm>
            <a:off x="7885176" y="635508"/>
            <a:ext cx="12700" cy="9525"/>
          </a:xfrm>
          <a:custGeom>
            <a:avLst/>
            <a:gdLst/>
            <a:ahLst/>
            <a:cxnLst/>
            <a:rect l="l" t="t" r="r" b="b"/>
            <a:pathLst>
              <a:path w="12700" h="9525">
                <a:moveTo>
                  <a:pt x="3048" y="9144"/>
                </a:moveTo>
                <a:lnTo>
                  <a:pt x="0" y="6096"/>
                </a:lnTo>
                <a:lnTo>
                  <a:pt x="3048" y="3048"/>
                </a:lnTo>
                <a:lnTo>
                  <a:pt x="9144" y="0"/>
                </a:lnTo>
                <a:lnTo>
                  <a:pt x="12192" y="3048"/>
                </a:lnTo>
                <a:lnTo>
                  <a:pt x="6096" y="6096"/>
                </a:lnTo>
                <a:lnTo>
                  <a:pt x="3048" y="9144"/>
                </a:lnTo>
                <a:close/>
              </a:path>
            </a:pathLst>
          </a:custGeom>
          <a:solidFill>
            <a:srgbClr val="66626E"/>
          </a:solidFill>
        </p:spPr>
        <p:txBody>
          <a:bodyPr wrap="square" lIns="0" tIns="0" rIns="0" bIns="0" rtlCol="0"/>
          <a:lstStyle/>
          <a:p>
            <a:endParaRPr/>
          </a:p>
        </p:txBody>
      </p:sp>
      <p:pic>
        <p:nvPicPr>
          <p:cNvPr id="650" name="bg object 650"/>
          <p:cNvPicPr/>
          <p:nvPr/>
        </p:nvPicPr>
        <p:blipFill>
          <a:blip r:embed="rId480" cstate="print"/>
          <a:stretch>
            <a:fillRect/>
          </a:stretch>
        </p:blipFill>
        <p:spPr>
          <a:xfrm>
            <a:off x="7560564" y="592836"/>
            <a:ext cx="15239" cy="9143"/>
          </a:xfrm>
          <a:prstGeom prst="rect">
            <a:avLst/>
          </a:prstGeom>
        </p:spPr>
      </p:pic>
      <p:pic>
        <p:nvPicPr>
          <p:cNvPr id="651" name="bg object 651"/>
          <p:cNvPicPr/>
          <p:nvPr/>
        </p:nvPicPr>
        <p:blipFill>
          <a:blip r:embed="rId481" cstate="print"/>
          <a:stretch>
            <a:fillRect/>
          </a:stretch>
        </p:blipFill>
        <p:spPr>
          <a:xfrm>
            <a:off x="5885688" y="3218688"/>
            <a:ext cx="13715" cy="12191"/>
          </a:xfrm>
          <a:prstGeom prst="rect">
            <a:avLst/>
          </a:prstGeom>
        </p:spPr>
      </p:pic>
      <p:pic>
        <p:nvPicPr>
          <p:cNvPr id="652" name="bg object 652"/>
          <p:cNvPicPr/>
          <p:nvPr/>
        </p:nvPicPr>
        <p:blipFill>
          <a:blip r:embed="rId482" cstate="print"/>
          <a:stretch>
            <a:fillRect/>
          </a:stretch>
        </p:blipFill>
        <p:spPr>
          <a:xfrm>
            <a:off x="7437119" y="2627376"/>
            <a:ext cx="12192" cy="10667"/>
          </a:xfrm>
          <a:prstGeom prst="rect">
            <a:avLst/>
          </a:prstGeom>
        </p:spPr>
      </p:pic>
      <p:pic>
        <p:nvPicPr>
          <p:cNvPr id="653" name="bg object 653"/>
          <p:cNvPicPr/>
          <p:nvPr/>
        </p:nvPicPr>
        <p:blipFill>
          <a:blip r:embed="rId483" cstate="print"/>
          <a:stretch>
            <a:fillRect/>
          </a:stretch>
        </p:blipFill>
        <p:spPr>
          <a:xfrm>
            <a:off x="7458455" y="2161032"/>
            <a:ext cx="10667" cy="10667"/>
          </a:xfrm>
          <a:prstGeom prst="rect">
            <a:avLst/>
          </a:prstGeom>
        </p:spPr>
      </p:pic>
      <p:pic>
        <p:nvPicPr>
          <p:cNvPr id="654" name="bg object 654"/>
          <p:cNvPicPr/>
          <p:nvPr/>
        </p:nvPicPr>
        <p:blipFill>
          <a:blip r:embed="rId484" cstate="print"/>
          <a:stretch>
            <a:fillRect/>
          </a:stretch>
        </p:blipFill>
        <p:spPr>
          <a:xfrm>
            <a:off x="6399276" y="1979676"/>
            <a:ext cx="10667" cy="7620"/>
          </a:xfrm>
          <a:prstGeom prst="rect">
            <a:avLst/>
          </a:prstGeom>
        </p:spPr>
      </p:pic>
      <p:sp>
        <p:nvSpPr>
          <p:cNvPr id="655" name="bg object 655"/>
          <p:cNvSpPr/>
          <p:nvPr/>
        </p:nvSpPr>
        <p:spPr>
          <a:xfrm>
            <a:off x="7933944" y="275844"/>
            <a:ext cx="9525" cy="7620"/>
          </a:xfrm>
          <a:custGeom>
            <a:avLst/>
            <a:gdLst/>
            <a:ahLst/>
            <a:cxnLst/>
            <a:rect l="l" t="t" r="r" b="b"/>
            <a:pathLst>
              <a:path w="9525" h="7620">
                <a:moveTo>
                  <a:pt x="6096" y="7620"/>
                </a:moveTo>
                <a:lnTo>
                  <a:pt x="3048" y="7620"/>
                </a:lnTo>
                <a:lnTo>
                  <a:pt x="0" y="6096"/>
                </a:lnTo>
                <a:lnTo>
                  <a:pt x="0" y="4572"/>
                </a:lnTo>
                <a:lnTo>
                  <a:pt x="1524" y="3048"/>
                </a:lnTo>
                <a:lnTo>
                  <a:pt x="6096" y="0"/>
                </a:lnTo>
                <a:lnTo>
                  <a:pt x="9144" y="3048"/>
                </a:lnTo>
                <a:lnTo>
                  <a:pt x="9144" y="4572"/>
                </a:lnTo>
                <a:lnTo>
                  <a:pt x="6096" y="7620"/>
                </a:lnTo>
                <a:close/>
              </a:path>
            </a:pathLst>
          </a:custGeom>
          <a:solidFill>
            <a:srgbClr val="66626E"/>
          </a:solidFill>
        </p:spPr>
        <p:txBody>
          <a:bodyPr wrap="square" lIns="0" tIns="0" rIns="0" bIns="0" rtlCol="0"/>
          <a:lstStyle/>
          <a:p>
            <a:endParaRPr/>
          </a:p>
        </p:txBody>
      </p:sp>
      <p:pic>
        <p:nvPicPr>
          <p:cNvPr id="656" name="bg object 656"/>
          <p:cNvPicPr/>
          <p:nvPr/>
        </p:nvPicPr>
        <p:blipFill>
          <a:blip r:embed="rId485" cstate="print"/>
          <a:stretch>
            <a:fillRect/>
          </a:stretch>
        </p:blipFill>
        <p:spPr>
          <a:xfrm>
            <a:off x="6647688" y="1716024"/>
            <a:ext cx="9144" cy="9143"/>
          </a:xfrm>
          <a:prstGeom prst="rect">
            <a:avLst/>
          </a:prstGeom>
        </p:spPr>
      </p:pic>
      <p:pic>
        <p:nvPicPr>
          <p:cNvPr id="657" name="bg object 657"/>
          <p:cNvPicPr/>
          <p:nvPr/>
        </p:nvPicPr>
        <p:blipFill>
          <a:blip r:embed="rId486" cstate="print"/>
          <a:stretch>
            <a:fillRect/>
          </a:stretch>
        </p:blipFill>
        <p:spPr>
          <a:xfrm>
            <a:off x="6813803" y="3413759"/>
            <a:ext cx="118872" cy="120396"/>
          </a:xfrm>
          <a:prstGeom prst="rect">
            <a:avLst/>
          </a:prstGeom>
        </p:spPr>
      </p:pic>
      <p:pic>
        <p:nvPicPr>
          <p:cNvPr id="658" name="bg object 658"/>
          <p:cNvPicPr/>
          <p:nvPr/>
        </p:nvPicPr>
        <p:blipFill>
          <a:blip r:embed="rId487" cstate="print"/>
          <a:stretch>
            <a:fillRect/>
          </a:stretch>
        </p:blipFill>
        <p:spPr>
          <a:xfrm>
            <a:off x="6106667" y="954024"/>
            <a:ext cx="15239" cy="10667"/>
          </a:xfrm>
          <a:prstGeom prst="rect">
            <a:avLst/>
          </a:prstGeom>
        </p:spPr>
      </p:pic>
      <p:pic>
        <p:nvPicPr>
          <p:cNvPr id="659" name="bg object 659"/>
          <p:cNvPicPr/>
          <p:nvPr/>
        </p:nvPicPr>
        <p:blipFill>
          <a:blip r:embed="rId488" cstate="print"/>
          <a:stretch>
            <a:fillRect/>
          </a:stretch>
        </p:blipFill>
        <p:spPr>
          <a:xfrm>
            <a:off x="6589776" y="893063"/>
            <a:ext cx="13715" cy="10667"/>
          </a:xfrm>
          <a:prstGeom prst="rect">
            <a:avLst/>
          </a:prstGeom>
        </p:spPr>
      </p:pic>
      <p:pic>
        <p:nvPicPr>
          <p:cNvPr id="660" name="bg object 660"/>
          <p:cNvPicPr/>
          <p:nvPr/>
        </p:nvPicPr>
        <p:blipFill>
          <a:blip r:embed="rId489" cstate="print"/>
          <a:stretch>
            <a:fillRect/>
          </a:stretch>
        </p:blipFill>
        <p:spPr>
          <a:xfrm>
            <a:off x="6509003" y="3765803"/>
            <a:ext cx="12192" cy="9144"/>
          </a:xfrm>
          <a:prstGeom prst="rect">
            <a:avLst/>
          </a:prstGeom>
        </p:spPr>
      </p:pic>
      <p:pic>
        <p:nvPicPr>
          <p:cNvPr id="661" name="bg object 661"/>
          <p:cNvPicPr/>
          <p:nvPr/>
        </p:nvPicPr>
        <p:blipFill>
          <a:blip r:embed="rId490" cstate="print"/>
          <a:stretch>
            <a:fillRect/>
          </a:stretch>
        </p:blipFill>
        <p:spPr>
          <a:xfrm>
            <a:off x="7147559" y="758952"/>
            <a:ext cx="13716" cy="10668"/>
          </a:xfrm>
          <a:prstGeom prst="rect">
            <a:avLst/>
          </a:prstGeom>
        </p:spPr>
      </p:pic>
      <p:sp>
        <p:nvSpPr>
          <p:cNvPr id="662" name="bg object 662"/>
          <p:cNvSpPr/>
          <p:nvPr/>
        </p:nvSpPr>
        <p:spPr>
          <a:xfrm>
            <a:off x="7808976" y="693419"/>
            <a:ext cx="9525" cy="10795"/>
          </a:xfrm>
          <a:custGeom>
            <a:avLst/>
            <a:gdLst/>
            <a:ahLst/>
            <a:cxnLst/>
            <a:rect l="l" t="t" r="r" b="b"/>
            <a:pathLst>
              <a:path w="9525" h="10795">
                <a:moveTo>
                  <a:pt x="4572" y="10668"/>
                </a:moveTo>
                <a:lnTo>
                  <a:pt x="1524" y="9144"/>
                </a:lnTo>
                <a:lnTo>
                  <a:pt x="0" y="9144"/>
                </a:lnTo>
                <a:lnTo>
                  <a:pt x="0" y="4572"/>
                </a:lnTo>
                <a:lnTo>
                  <a:pt x="1524" y="1524"/>
                </a:lnTo>
                <a:lnTo>
                  <a:pt x="3048" y="0"/>
                </a:lnTo>
                <a:lnTo>
                  <a:pt x="6096" y="3048"/>
                </a:lnTo>
                <a:lnTo>
                  <a:pt x="9144" y="4572"/>
                </a:lnTo>
                <a:lnTo>
                  <a:pt x="9144" y="7620"/>
                </a:lnTo>
                <a:lnTo>
                  <a:pt x="7620" y="9144"/>
                </a:lnTo>
                <a:lnTo>
                  <a:pt x="4572" y="10668"/>
                </a:lnTo>
                <a:close/>
              </a:path>
            </a:pathLst>
          </a:custGeom>
          <a:solidFill>
            <a:srgbClr val="66626E"/>
          </a:solidFill>
        </p:spPr>
        <p:txBody>
          <a:bodyPr wrap="square" lIns="0" tIns="0" rIns="0" bIns="0" rtlCol="0"/>
          <a:lstStyle/>
          <a:p>
            <a:endParaRPr/>
          </a:p>
        </p:txBody>
      </p:sp>
      <p:pic>
        <p:nvPicPr>
          <p:cNvPr id="663" name="bg object 663"/>
          <p:cNvPicPr/>
          <p:nvPr/>
        </p:nvPicPr>
        <p:blipFill>
          <a:blip r:embed="rId491" cstate="print"/>
          <a:stretch>
            <a:fillRect/>
          </a:stretch>
        </p:blipFill>
        <p:spPr>
          <a:xfrm>
            <a:off x="6915911" y="2578608"/>
            <a:ext cx="13716" cy="10667"/>
          </a:xfrm>
          <a:prstGeom prst="rect">
            <a:avLst/>
          </a:prstGeom>
        </p:spPr>
      </p:pic>
      <p:pic>
        <p:nvPicPr>
          <p:cNvPr id="664" name="bg object 664"/>
          <p:cNvPicPr/>
          <p:nvPr/>
        </p:nvPicPr>
        <p:blipFill>
          <a:blip r:embed="rId492" cstate="print"/>
          <a:stretch>
            <a:fillRect/>
          </a:stretch>
        </p:blipFill>
        <p:spPr>
          <a:xfrm>
            <a:off x="7545323" y="2554224"/>
            <a:ext cx="1524" cy="1524"/>
          </a:xfrm>
          <a:prstGeom prst="rect">
            <a:avLst/>
          </a:prstGeom>
        </p:spPr>
      </p:pic>
      <p:pic>
        <p:nvPicPr>
          <p:cNvPr id="665" name="bg object 665"/>
          <p:cNvPicPr/>
          <p:nvPr/>
        </p:nvPicPr>
        <p:blipFill>
          <a:blip r:embed="rId493" cstate="print"/>
          <a:stretch>
            <a:fillRect/>
          </a:stretch>
        </p:blipFill>
        <p:spPr>
          <a:xfrm>
            <a:off x="6455664" y="501395"/>
            <a:ext cx="12191" cy="9143"/>
          </a:xfrm>
          <a:prstGeom prst="rect">
            <a:avLst/>
          </a:prstGeom>
        </p:spPr>
      </p:pic>
      <p:sp>
        <p:nvSpPr>
          <p:cNvPr id="666" name="bg object 666"/>
          <p:cNvSpPr/>
          <p:nvPr/>
        </p:nvSpPr>
        <p:spPr>
          <a:xfrm>
            <a:off x="7876031" y="486155"/>
            <a:ext cx="13970" cy="10795"/>
          </a:xfrm>
          <a:custGeom>
            <a:avLst/>
            <a:gdLst/>
            <a:ahLst/>
            <a:cxnLst/>
            <a:rect l="l" t="t" r="r" b="b"/>
            <a:pathLst>
              <a:path w="13970" h="10795">
                <a:moveTo>
                  <a:pt x="4572" y="10668"/>
                </a:moveTo>
                <a:lnTo>
                  <a:pt x="1524" y="7620"/>
                </a:lnTo>
                <a:lnTo>
                  <a:pt x="0" y="7620"/>
                </a:lnTo>
                <a:lnTo>
                  <a:pt x="3048" y="4572"/>
                </a:lnTo>
                <a:lnTo>
                  <a:pt x="6096" y="3048"/>
                </a:lnTo>
                <a:lnTo>
                  <a:pt x="9144" y="0"/>
                </a:lnTo>
                <a:lnTo>
                  <a:pt x="12192" y="3048"/>
                </a:lnTo>
                <a:lnTo>
                  <a:pt x="13716" y="3048"/>
                </a:lnTo>
                <a:lnTo>
                  <a:pt x="10668" y="6096"/>
                </a:lnTo>
                <a:lnTo>
                  <a:pt x="7620" y="7620"/>
                </a:lnTo>
                <a:lnTo>
                  <a:pt x="4572" y="10668"/>
                </a:lnTo>
                <a:close/>
              </a:path>
            </a:pathLst>
          </a:custGeom>
          <a:solidFill>
            <a:srgbClr val="66626E"/>
          </a:solidFill>
        </p:spPr>
        <p:txBody>
          <a:bodyPr wrap="square" lIns="0" tIns="0" rIns="0" bIns="0" rtlCol="0"/>
          <a:lstStyle/>
          <a:p>
            <a:endParaRPr/>
          </a:p>
        </p:txBody>
      </p:sp>
      <p:pic>
        <p:nvPicPr>
          <p:cNvPr id="667" name="bg object 667"/>
          <p:cNvPicPr/>
          <p:nvPr/>
        </p:nvPicPr>
        <p:blipFill>
          <a:blip r:embed="rId494" cstate="print"/>
          <a:stretch>
            <a:fillRect/>
          </a:stretch>
        </p:blipFill>
        <p:spPr>
          <a:xfrm>
            <a:off x="6539483" y="509015"/>
            <a:ext cx="7619" cy="7619"/>
          </a:xfrm>
          <a:prstGeom prst="rect">
            <a:avLst/>
          </a:prstGeom>
        </p:spPr>
      </p:pic>
      <p:pic>
        <p:nvPicPr>
          <p:cNvPr id="668" name="bg object 668"/>
          <p:cNvPicPr/>
          <p:nvPr/>
        </p:nvPicPr>
        <p:blipFill>
          <a:blip r:embed="rId495" cstate="print"/>
          <a:stretch>
            <a:fillRect/>
          </a:stretch>
        </p:blipFill>
        <p:spPr>
          <a:xfrm>
            <a:off x="6245352" y="2813303"/>
            <a:ext cx="12191" cy="10668"/>
          </a:xfrm>
          <a:prstGeom prst="rect">
            <a:avLst/>
          </a:prstGeom>
        </p:spPr>
      </p:pic>
      <p:pic>
        <p:nvPicPr>
          <p:cNvPr id="669" name="bg object 669"/>
          <p:cNvPicPr/>
          <p:nvPr/>
        </p:nvPicPr>
        <p:blipFill>
          <a:blip r:embed="rId496" cstate="print"/>
          <a:stretch>
            <a:fillRect/>
          </a:stretch>
        </p:blipFill>
        <p:spPr>
          <a:xfrm>
            <a:off x="6992111" y="2836164"/>
            <a:ext cx="7619" cy="9143"/>
          </a:xfrm>
          <a:prstGeom prst="rect">
            <a:avLst/>
          </a:prstGeom>
        </p:spPr>
      </p:pic>
      <p:pic>
        <p:nvPicPr>
          <p:cNvPr id="670" name="bg object 670"/>
          <p:cNvPicPr/>
          <p:nvPr/>
        </p:nvPicPr>
        <p:blipFill>
          <a:blip r:embed="rId497" cstate="print"/>
          <a:stretch>
            <a:fillRect/>
          </a:stretch>
        </p:blipFill>
        <p:spPr>
          <a:xfrm>
            <a:off x="5751576" y="458723"/>
            <a:ext cx="12191" cy="7619"/>
          </a:xfrm>
          <a:prstGeom prst="rect">
            <a:avLst/>
          </a:prstGeom>
        </p:spPr>
      </p:pic>
      <p:sp>
        <p:nvSpPr>
          <p:cNvPr id="671" name="bg object 671"/>
          <p:cNvSpPr/>
          <p:nvPr/>
        </p:nvSpPr>
        <p:spPr>
          <a:xfrm>
            <a:off x="7799832" y="443484"/>
            <a:ext cx="12700" cy="7620"/>
          </a:xfrm>
          <a:custGeom>
            <a:avLst/>
            <a:gdLst/>
            <a:ahLst/>
            <a:cxnLst/>
            <a:rect l="l" t="t" r="r" b="b"/>
            <a:pathLst>
              <a:path w="12700" h="7620">
                <a:moveTo>
                  <a:pt x="3048" y="7620"/>
                </a:moveTo>
                <a:lnTo>
                  <a:pt x="0" y="4572"/>
                </a:lnTo>
                <a:lnTo>
                  <a:pt x="1524" y="1524"/>
                </a:lnTo>
                <a:lnTo>
                  <a:pt x="3048" y="0"/>
                </a:lnTo>
                <a:lnTo>
                  <a:pt x="7620" y="0"/>
                </a:lnTo>
                <a:lnTo>
                  <a:pt x="9144" y="1524"/>
                </a:lnTo>
                <a:lnTo>
                  <a:pt x="12192" y="3048"/>
                </a:lnTo>
                <a:lnTo>
                  <a:pt x="7620" y="4572"/>
                </a:lnTo>
                <a:lnTo>
                  <a:pt x="6096" y="6096"/>
                </a:lnTo>
                <a:lnTo>
                  <a:pt x="3048" y="7620"/>
                </a:lnTo>
                <a:close/>
              </a:path>
            </a:pathLst>
          </a:custGeom>
          <a:solidFill>
            <a:srgbClr val="66626E"/>
          </a:solidFill>
        </p:spPr>
        <p:txBody>
          <a:bodyPr wrap="square" lIns="0" tIns="0" rIns="0" bIns="0" rtlCol="0"/>
          <a:lstStyle/>
          <a:p>
            <a:endParaRPr/>
          </a:p>
        </p:txBody>
      </p:sp>
      <p:pic>
        <p:nvPicPr>
          <p:cNvPr id="672" name="bg object 672"/>
          <p:cNvPicPr/>
          <p:nvPr/>
        </p:nvPicPr>
        <p:blipFill>
          <a:blip r:embed="rId498" cstate="print"/>
          <a:stretch>
            <a:fillRect/>
          </a:stretch>
        </p:blipFill>
        <p:spPr>
          <a:xfrm>
            <a:off x="7333488" y="2918460"/>
            <a:ext cx="9144" cy="6095"/>
          </a:xfrm>
          <a:prstGeom prst="rect">
            <a:avLst/>
          </a:prstGeom>
        </p:spPr>
      </p:pic>
      <p:pic>
        <p:nvPicPr>
          <p:cNvPr id="673" name="bg object 673"/>
          <p:cNvPicPr/>
          <p:nvPr/>
        </p:nvPicPr>
        <p:blipFill>
          <a:blip r:embed="rId499" cstate="print"/>
          <a:stretch>
            <a:fillRect/>
          </a:stretch>
        </p:blipFill>
        <p:spPr>
          <a:xfrm>
            <a:off x="7450835" y="365760"/>
            <a:ext cx="30479" cy="42671"/>
          </a:xfrm>
          <a:prstGeom prst="rect">
            <a:avLst/>
          </a:prstGeom>
        </p:spPr>
      </p:pic>
      <p:sp>
        <p:nvSpPr>
          <p:cNvPr id="674" name="bg object 674"/>
          <p:cNvSpPr/>
          <p:nvPr/>
        </p:nvSpPr>
        <p:spPr>
          <a:xfrm>
            <a:off x="7798295" y="384047"/>
            <a:ext cx="59690" cy="22860"/>
          </a:xfrm>
          <a:custGeom>
            <a:avLst/>
            <a:gdLst/>
            <a:ahLst/>
            <a:cxnLst/>
            <a:rect l="l" t="t" r="r" b="b"/>
            <a:pathLst>
              <a:path w="59690" h="22859">
                <a:moveTo>
                  <a:pt x="12192" y="13716"/>
                </a:moveTo>
                <a:lnTo>
                  <a:pt x="10668" y="13716"/>
                </a:lnTo>
                <a:lnTo>
                  <a:pt x="9144" y="12192"/>
                </a:lnTo>
                <a:lnTo>
                  <a:pt x="7620" y="12192"/>
                </a:lnTo>
                <a:lnTo>
                  <a:pt x="0" y="19812"/>
                </a:lnTo>
                <a:lnTo>
                  <a:pt x="3048" y="22860"/>
                </a:lnTo>
                <a:lnTo>
                  <a:pt x="6096" y="22860"/>
                </a:lnTo>
                <a:lnTo>
                  <a:pt x="7620" y="19812"/>
                </a:lnTo>
                <a:lnTo>
                  <a:pt x="10668" y="16764"/>
                </a:lnTo>
                <a:lnTo>
                  <a:pt x="12192" y="13716"/>
                </a:lnTo>
                <a:close/>
              </a:path>
              <a:path w="59690" h="22859">
                <a:moveTo>
                  <a:pt x="59448" y="3048"/>
                </a:moveTo>
                <a:lnTo>
                  <a:pt x="56400" y="1524"/>
                </a:lnTo>
                <a:lnTo>
                  <a:pt x="54876" y="0"/>
                </a:lnTo>
                <a:lnTo>
                  <a:pt x="51828" y="0"/>
                </a:lnTo>
                <a:lnTo>
                  <a:pt x="48768" y="1524"/>
                </a:lnTo>
                <a:lnTo>
                  <a:pt x="48768" y="3048"/>
                </a:lnTo>
                <a:lnTo>
                  <a:pt x="50304" y="4572"/>
                </a:lnTo>
                <a:lnTo>
                  <a:pt x="50304" y="6096"/>
                </a:lnTo>
                <a:lnTo>
                  <a:pt x="53352" y="6096"/>
                </a:lnTo>
                <a:lnTo>
                  <a:pt x="54876" y="4572"/>
                </a:lnTo>
                <a:lnTo>
                  <a:pt x="59448" y="3048"/>
                </a:lnTo>
                <a:close/>
              </a:path>
            </a:pathLst>
          </a:custGeom>
          <a:solidFill>
            <a:srgbClr val="66626E"/>
          </a:solidFill>
        </p:spPr>
        <p:txBody>
          <a:bodyPr wrap="square" lIns="0" tIns="0" rIns="0" bIns="0" rtlCol="0"/>
          <a:lstStyle/>
          <a:p>
            <a:endParaRPr/>
          </a:p>
        </p:txBody>
      </p:sp>
      <p:sp>
        <p:nvSpPr>
          <p:cNvPr id="675" name="bg object 675"/>
          <p:cNvSpPr/>
          <p:nvPr/>
        </p:nvSpPr>
        <p:spPr>
          <a:xfrm>
            <a:off x="7921752" y="240792"/>
            <a:ext cx="6350" cy="5080"/>
          </a:xfrm>
          <a:custGeom>
            <a:avLst/>
            <a:gdLst/>
            <a:ahLst/>
            <a:cxnLst/>
            <a:rect l="l" t="t" r="r" b="b"/>
            <a:pathLst>
              <a:path w="6350" h="5079">
                <a:moveTo>
                  <a:pt x="4572" y="4572"/>
                </a:moveTo>
                <a:lnTo>
                  <a:pt x="0" y="4572"/>
                </a:lnTo>
                <a:lnTo>
                  <a:pt x="0" y="1524"/>
                </a:lnTo>
                <a:lnTo>
                  <a:pt x="1524" y="0"/>
                </a:lnTo>
                <a:lnTo>
                  <a:pt x="6096" y="0"/>
                </a:lnTo>
                <a:lnTo>
                  <a:pt x="6096" y="3048"/>
                </a:lnTo>
                <a:lnTo>
                  <a:pt x="4572" y="4572"/>
                </a:lnTo>
                <a:close/>
              </a:path>
            </a:pathLst>
          </a:custGeom>
          <a:solidFill>
            <a:srgbClr val="66626E"/>
          </a:solidFill>
        </p:spPr>
        <p:txBody>
          <a:bodyPr wrap="square" lIns="0" tIns="0" rIns="0" bIns="0" rtlCol="0"/>
          <a:lstStyle/>
          <a:p>
            <a:endParaRPr/>
          </a:p>
        </p:txBody>
      </p:sp>
      <p:sp>
        <p:nvSpPr>
          <p:cNvPr id="676" name="bg object 676"/>
          <p:cNvSpPr/>
          <p:nvPr/>
        </p:nvSpPr>
        <p:spPr>
          <a:xfrm>
            <a:off x="7757159" y="187452"/>
            <a:ext cx="7620" cy="5080"/>
          </a:xfrm>
          <a:custGeom>
            <a:avLst/>
            <a:gdLst/>
            <a:ahLst/>
            <a:cxnLst/>
            <a:rect l="l" t="t" r="r" b="b"/>
            <a:pathLst>
              <a:path w="7620" h="5080">
                <a:moveTo>
                  <a:pt x="4572" y="4572"/>
                </a:moveTo>
                <a:lnTo>
                  <a:pt x="3048" y="4572"/>
                </a:lnTo>
                <a:lnTo>
                  <a:pt x="0" y="1524"/>
                </a:lnTo>
                <a:lnTo>
                  <a:pt x="3048" y="0"/>
                </a:lnTo>
                <a:lnTo>
                  <a:pt x="4572" y="0"/>
                </a:lnTo>
                <a:lnTo>
                  <a:pt x="7620" y="3048"/>
                </a:lnTo>
                <a:lnTo>
                  <a:pt x="6096" y="3048"/>
                </a:lnTo>
                <a:lnTo>
                  <a:pt x="4572" y="4572"/>
                </a:lnTo>
                <a:close/>
              </a:path>
            </a:pathLst>
          </a:custGeom>
          <a:solidFill>
            <a:srgbClr val="66626E"/>
          </a:solidFill>
        </p:spPr>
        <p:txBody>
          <a:bodyPr wrap="square" lIns="0" tIns="0" rIns="0" bIns="0" rtlCol="0"/>
          <a:lstStyle/>
          <a:p>
            <a:endParaRPr/>
          </a:p>
        </p:txBody>
      </p:sp>
      <p:pic>
        <p:nvPicPr>
          <p:cNvPr id="677" name="bg object 677"/>
          <p:cNvPicPr/>
          <p:nvPr/>
        </p:nvPicPr>
        <p:blipFill>
          <a:blip r:embed="rId500" cstate="print"/>
          <a:stretch>
            <a:fillRect/>
          </a:stretch>
        </p:blipFill>
        <p:spPr>
          <a:xfrm>
            <a:off x="7222235" y="2610611"/>
            <a:ext cx="21335" cy="19812"/>
          </a:xfrm>
          <a:prstGeom prst="rect">
            <a:avLst/>
          </a:prstGeom>
        </p:spPr>
      </p:pic>
      <p:pic>
        <p:nvPicPr>
          <p:cNvPr id="678" name="bg object 678"/>
          <p:cNvPicPr/>
          <p:nvPr/>
        </p:nvPicPr>
        <p:blipFill>
          <a:blip r:embed="rId501" cstate="print"/>
          <a:stretch>
            <a:fillRect/>
          </a:stretch>
        </p:blipFill>
        <p:spPr>
          <a:xfrm>
            <a:off x="5809488" y="147828"/>
            <a:ext cx="24383" cy="36576"/>
          </a:xfrm>
          <a:prstGeom prst="rect">
            <a:avLst/>
          </a:prstGeom>
        </p:spPr>
      </p:pic>
      <p:pic>
        <p:nvPicPr>
          <p:cNvPr id="679" name="bg object 679"/>
          <p:cNvPicPr/>
          <p:nvPr/>
        </p:nvPicPr>
        <p:blipFill>
          <a:blip r:embed="rId502" cstate="print"/>
          <a:stretch>
            <a:fillRect/>
          </a:stretch>
        </p:blipFill>
        <p:spPr>
          <a:xfrm>
            <a:off x="7633716" y="120396"/>
            <a:ext cx="10667" cy="7620"/>
          </a:xfrm>
          <a:prstGeom prst="rect">
            <a:avLst/>
          </a:prstGeom>
        </p:spPr>
      </p:pic>
      <p:sp>
        <p:nvSpPr>
          <p:cNvPr id="680" name="bg object 680"/>
          <p:cNvSpPr/>
          <p:nvPr/>
        </p:nvSpPr>
        <p:spPr>
          <a:xfrm>
            <a:off x="7926323" y="88392"/>
            <a:ext cx="10795" cy="9525"/>
          </a:xfrm>
          <a:custGeom>
            <a:avLst/>
            <a:gdLst/>
            <a:ahLst/>
            <a:cxnLst/>
            <a:rect l="l" t="t" r="r" b="b"/>
            <a:pathLst>
              <a:path w="10795" h="9525">
                <a:moveTo>
                  <a:pt x="4572" y="9144"/>
                </a:moveTo>
                <a:lnTo>
                  <a:pt x="3048" y="9144"/>
                </a:lnTo>
                <a:lnTo>
                  <a:pt x="1524" y="7620"/>
                </a:lnTo>
                <a:lnTo>
                  <a:pt x="0" y="7620"/>
                </a:lnTo>
                <a:lnTo>
                  <a:pt x="1524" y="4572"/>
                </a:lnTo>
                <a:lnTo>
                  <a:pt x="4572" y="3048"/>
                </a:lnTo>
                <a:lnTo>
                  <a:pt x="6096" y="0"/>
                </a:lnTo>
                <a:lnTo>
                  <a:pt x="7620" y="1524"/>
                </a:lnTo>
                <a:lnTo>
                  <a:pt x="10668" y="1524"/>
                </a:lnTo>
                <a:lnTo>
                  <a:pt x="9144" y="4572"/>
                </a:lnTo>
                <a:lnTo>
                  <a:pt x="4572" y="9144"/>
                </a:lnTo>
                <a:close/>
              </a:path>
            </a:pathLst>
          </a:custGeom>
          <a:solidFill>
            <a:srgbClr val="66626E"/>
          </a:solidFill>
        </p:spPr>
        <p:txBody>
          <a:bodyPr wrap="square" lIns="0" tIns="0" rIns="0" bIns="0" rtlCol="0"/>
          <a:lstStyle/>
          <a:p>
            <a:endParaRPr/>
          </a:p>
        </p:txBody>
      </p:sp>
      <p:pic>
        <p:nvPicPr>
          <p:cNvPr id="681" name="bg object 681"/>
          <p:cNvPicPr/>
          <p:nvPr/>
        </p:nvPicPr>
        <p:blipFill>
          <a:blip r:embed="rId503" cstate="print"/>
          <a:stretch>
            <a:fillRect/>
          </a:stretch>
        </p:blipFill>
        <p:spPr>
          <a:xfrm>
            <a:off x="7478267" y="1074420"/>
            <a:ext cx="10667" cy="4571"/>
          </a:xfrm>
          <a:prstGeom prst="rect">
            <a:avLst/>
          </a:prstGeom>
        </p:spPr>
      </p:pic>
      <p:pic>
        <p:nvPicPr>
          <p:cNvPr id="682" name="bg object 682"/>
          <p:cNvPicPr/>
          <p:nvPr/>
        </p:nvPicPr>
        <p:blipFill>
          <a:blip r:embed="rId504" cstate="print"/>
          <a:stretch>
            <a:fillRect/>
          </a:stretch>
        </p:blipFill>
        <p:spPr>
          <a:xfrm>
            <a:off x="6829044" y="1056131"/>
            <a:ext cx="12191" cy="6096"/>
          </a:xfrm>
          <a:prstGeom prst="rect">
            <a:avLst/>
          </a:prstGeom>
        </p:spPr>
      </p:pic>
      <p:pic>
        <p:nvPicPr>
          <p:cNvPr id="683" name="bg object 683"/>
          <p:cNvPicPr/>
          <p:nvPr/>
        </p:nvPicPr>
        <p:blipFill>
          <a:blip r:embed="rId505" cstate="print"/>
          <a:stretch>
            <a:fillRect/>
          </a:stretch>
        </p:blipFill>
        <p:spPr>
          <a:xfrm>
            <a:off x="7214616" y="1792224"/>
            <a:ext cx="51816" cy="50291"/>
          </a:xfrm>
          <a:prstGeom prst="rect">
            <a:avLst/>
          </a:prstGeom>
        </p:spPr>
      </p:pic>
      <p:pic>
        <p:nvPicPr>
          <p:cNvPr id="684" name="bg object 684"/>
          <p:cNvPicPr/>
          <p:nvPr/>
        </p:nvPicPr>
        <p:blipFill>
          <a:blip r:embed="rId506" cstate="print"/>
          <a:stretch>
            <a:fillRect/>
          </a:stretch>
        </p:blipFill>
        <p:spPr>
          <a:xfrm>
            <a:off x="7350252" y="1002791"/>
            <a:ext cx="9144" cy="7620"/>
          </a:xfrm>
          <a:prstGeom prst="rect">
            <a:avLst/>
          </a:prstGeom>
        </p:spPr>
      </p:pic>
      <p:pic>
        <p:nvPicPr>
          <p:cNvPr id="685" name="bg object 685"/>
          <p:cNvPicPr/>
          <p:nvPr/>
        </p:nvPicPr>
        <p:blipFill>
          <a:blip r:embed="rId507" cstate="print"/>
          <a:stretch>
            <a:fillRect/>
          </a:stretch>
        </p:blipFill>
        <p:spPr>
          <a:xfrm>
            <a:off x="6825996" y="885444"/>
            <a:ext cx="13715" cy="9143"/>
          </a:xfrm>
          <a:prstGeom prst="rect">
            <a:avLst/>
          </a:prstGeom>
        </p:spPr>
      </p:pic>
      <p:pic>
        <p:nvPicPr>
          <p:cNvPr id="686" name="bg object 686"/>
          <p:cNvPicPr/>
          <p:nvPr/>
        </p:nvPicPr>
        <p:blipFill>
          <a:blip r:embed="rId508" cstate="print"/>
          <a:stretch>
            <a:fillRect/>
          </a:stretch>
        </p:blipFill>
        <p:spPr>
          <a:xfrm>
            <a:off x="6443471" y="2208276"/>
            <a:ext cx="10667" cy="7620"/>
          </a:xfrm>
          <a:prstGeom prst="rect">
            <a:avLst/>
          </a:prstGeom>
        </p:spPr>
      </p:pic>
      <p:pic>
        <p:nvPicPr>
          <p:cNvPr id="687" name="bg object 687"/>
          <p:cNvPicPr/>
          <p:nvPr/>
        </p:nvPicPr>
        <p:blipFill>
          <a:blip r:embed="rId509" cstate="print"/>
          <a:stretch>
            <a:fillRect/>
          </a:stretch>
        </p:blipFill>
        <p:spPr>
          <a:xfrm>
            <a:off x="6880859" y="2266188"/>
            <a:ext cx="10667" cy="6096"/>
          </a:xfrm>
          <a:prstGeom prst="rect">
            <a:avLst/>
          </a:prstGeom>
        </p:spPr>
      </p:pic>
      <p:pic>
        <p:nvPicPr>
          <p:cNvPr id="688" name="bg object 688"/>
          <p:cNvPicPr/>
          <p:nvPr/>
        </p:nvPicPr>
        <p:blipFill>
          <a:blip r:embed="rId510" cstate="print"/>
          <a:stretch>
            <a:fillRect/>
          </a:stretch>
        </p:blipFill>
        <p:spPr>
          <a:xfrm>
            <a:off x="5643371" y="2301240"/>
            <a:ext cx="10667" cy="7619"/>
          </a:xfrm>
          <a:prstGeom prst="rect">
            <a:avLst/>
          </a:prstGeom>
        </p:spPr>
      </p:pic>
      <p:pic>
        <p:nvPicPr>
          <p:cNvPr id="689" name="bg object 689"/>
          <p:cNvPicPr/>
          <p:nvPr/>
        </p:nvPicPr>
        <p:blipFill>
          <a:blip r:embed="rId511" cstate="print"/>
          <a:stretch>
            <a:fillRect/>
          </a:stretch>
        </p:blipFill>
        <p:spPr>
          <a:xfrm>
            <a:off x="7530083" y="2378963"/>
            <a:ext cx="7619" cy="7620"/>
          </a:xfrm>
          <a:prstGeom prst="rect">
            <a:avLst/>
          </a:prstGeom>
        </p:spPr>
      </p:pic>
      <p:pic>
        <p:nvPicPr>
          <p:cNvPr id="690" name="bg object 690"/>
          <p:cNvPicPr/>
          <p:nvPr/>
        </p:nvPicPr>
        <p:blipFill>
          <a:blip r:embed="rId512" cstate="print"/>
          <a:stretch>
            <a:fillRect/>
          </a:stretch>
        </p:blipFill>
        <p:spPr>
          <a:xfrm>
            <a:off x="7275576" y="3745991"/>
            <a:ext cx="28955" cy="33527"/>
          </a:xfrm>
          <a:prstGeom prst="rect">
            <a:avLst/>
          </a:prstGeom>
        </p:spPr>
      </p:pic>
      <p:pic>
        <p:nvPicPr>
          <p:cNvPr id="691" name="bg object 691"/>
          <p:cNvPicPr/>
          <p:nvPr/>
        </p:nvPicPr>
        <p:blipFill>
          <a:blip r:embed="rId513" cstate="print"/>
          <a:stretch>
            <a:fillRect/>
          </a:stretch>
        </p:blipFill>
        <p:spPr>
          <a:xfrm>
            <a:off x="7424928" y="737616"/>
            <a:ext cx="12191" cy="7619"/>
          </a:xfrm>
          <a:prstGeom prst="rect">
            <a:avLst/>
          </a:prstGeom>
        </p:spPr>
      </p:pic>
      <p:pic>
        <p:nvPicPr>
          <p:cNvPr id="692" name="bg object 692"/>
          <p:cNvPicPr/>
          <p:nvPr/>
        </p:nvPicPr>
        <p:blipFill>
          <a:blip r:embed="rId514" cstate="print"/>
          <a:stretch>
            <a:fillRect/>
          </a:stretch>
        </p:blipFill>
        <p:spPr>
          <a:xfrm>
            <a:off x="5896355" y="2638043"/>
            <a:ext cx="12192" cy="10667"/>
          </a:xfrm>
          <a:prstGeom prst="rect">
            <a:avLst/>
          </a:prstGeom>
        </p:spPr>
      </p:pic>
      <p:pic>
        <p:nvPicPr>
          <p:cNvPr id="693" name="bg object 693"/>
          <p:cNvPicPr/>
          <p:nvPr/>
        </p:nvPicPr>
        <p:blipFill>
          <a:blip r:embed="rId515" cstate="print"/>
          <a:stretch>
            <a:fillRect/>
          </a:stretch>
        </p:blipFill>
        <p:spPr>
          <a:xfrm>
            <a:off x="7696200" y="576072"/>
            <a:ext cx="10667" cy="6095"/>
          </a:xfrm>
          <a:prstGeom prst="rect">
            <a:avLst/>
          </a:prstGeom>
        </p:spPr>
      </p:pic>
      <p:pic>
        <p:nvPicPr>
          <p:cNvPr id="694" name="bg object 694"/>
          <p:cNvPicPr/>
          <p:nvPr/>
        </p:nvPicPr>
        <p:blipFill>
          <a:blip r:embed="rId516" cstate="print"/>
          <a:stretch>
            <a:fillRect/>
          </a:stretch>
        </p:blipFill>
        <p:spPr>
          <a:xfrm>
            <a:off x="6204203" y="2755392"/>
            <a:ext cx="12192" cy="9143"/>
          </a:xfrm>
          <a:prstGeom prst="rect">
            <a:avLst/>
          </a:prstGeom>
        </p:spPr>
      </p:pic>
      <p:pic>
        <p:nvPicPr>
          <p:cNvPr id="695" name="bg object 695"/>
          <p:cNvPicPr/>
          <p:nvPr/>
        </p:nvPicPr>
        <p:blipFill>
          <a:blip r:embed="rId517" cstate="print"/>
          <a:stretch>
            <a:fillRect/>
          </a:stretch>
        </p:blipFill>
        <p:spPr>
          <a:xfrm>
            <a:off x="7022592" y="3023616"/>
            <a:ext cx="28955" cy="19811"/>
          </a:xfrm>
          <a:prstGeom prst="rect">
            <a:avLst/>
          </a:prstGeom>
        </p:spPr>
      </p:pic>
      <p:pic>
        <p:nvPicPr>
          <p:cNvPr id="696" name="bg object 696"/>
          <p:cNvPicPr/>
          <p:nvPr/>
        </p:nvPicPr>
        <p:blipFill>
          <a:blip r:embed="rId518" cstate="print"/>
          <a:stretch>
            <a:fillRect/>
          </a:stretch>
        </p:blipFill>
        <p:spPr>
          <a:xfrm>
            <a:off x="6976871" y="2465832"/>
            <a:ext cx="28955" cy="18287"/>
          </a:xfrm>
          <a:prstGeom prst="rect">
            <a:avLst/>
          </a:prstGeom>
        </p:spPr>
      </p:pic>
      <p:pic>
        <p:nvPicPr>
          <p:cNvPr id="697" name="bg object 697"/>
          <p:cNvPicPr/>
          <p:nvPr/>
        </p:nvPicPr>
        <p:blipFill>
          <a:blip r:embed="rId519" cstate="print"/>
          <a:stretch>
            <a:fillRect/>
          </a:stretch>
        </p:blipFill>
        <p:spPr>
          <a:xfrm>
            <a:off x="6973823" y="3204972"/>
            <a:ext cx="19812" cy="13716"/>
          </a:xfrm>
          <a:prstGeom prst="rect">
            <a:avLst/>
          </a:prstGeom>
        </p:spPr>
      </p:pic>
      <p:pic>
        <p:nvPicPr>
          <p:cNvPr id="698" name="bg object 698"/>
          <p:cNvPicPr/>
          <p:nvPr/>
        </p:nvPicPr>
        <p:blipFill>
          <a:blip r:embed="rId520" cstate="print"/>
          <a:stretch>
            <a:fillRect/>
          </a:stretch>
        </p:blipFill>
        <p:spPr>
          <a:xfrm>
            <a:off x="7226807" y="2362200"/>
            <a:ext cx="22860" cy="15239"/>
          </a:xfrm>
          <a:prstGeom prst="rect">
            <a:avLst/>
          </a:prstGeom>
        </p:spPr>
      </p:pic>
      <p:pic>
        <p:nvPicPr>
          <p:cNvPr id="699" name="bg object 699"/>
          <p:cNvPicPr/>
          <p:nvPr/>
        </p:nvPicPr>
        <p:blipFill>
          <a:blip r:embed="rId521" cstate="print"/>
          <a:stretch>
            <a:fillRect/>
          </a:stretch>
        </p:blipFill>
        <p:spPr>
          <a:xfrm>
            <a:off x="6998207" y="2650235"/>
            <a:ext cx="18288" cy="30480"/>
          </a:xfrm>
          <a:prstGeom prst="rect">
            <a:avLst/>
          </a:prstGeom>
        </p:spPr>
      </p:pic>
      <p:pic>
        <p:nvPicPr>
          <p:cNvPr id="700" name="bg object 700"/>
          <p:cNvPicPr/>
          <p:nvPr/>
        </p:nvPicPr>
        <p:blipFill>
          <a:blip r:embed="rId522" cstate="print"/>
          <a:stretch>
            <a:fillRect/>
          </a:stretch>
        </p:blipFill>
        <p:spPr>
          <a:xfrm>
            <a:off x="7149083" y="2595372"/>
            <a:ext cx="16764" cy="10667"/>
          </a:xfrm>
          <a:prstGeom prst="rect">
            <a:avLst/>
          </a:prstGeom>
        </p:spPr>
      </p:pic>
      <p:pic>
        <p:nvPicPr>
          <p:cNvPr id="701" name="bg object 701"/>
          <p:cNvPicPr/>
          <p:nvPr/>
        </p:nvPicPr>
        <p:blipFill>
          <a:blip r:embed="rId523" cstate="print"/>
          <a:stretch>
            <a:fillRect/>
          </a:stretch>
        </p:blipFill>
        <p:spPr>
          <a:xfrm>
            <a:off x="7490459" y="3393948"/>
            <a:ext cx="13715" cy="7619"/>
          </a:xfrm>
          <a:prstGeom prst="rect">
            <a:avLst/>
          </a:prstGeom>
        </p:spPr>
      </p:pic>
      <p:pic>
        <p:nvPicPr>
          <p:cNvPr id="702" name="bg object 702"/>
          <p:cNvPicPr/>
          <p:nvPr/>
        </p:nvPicPr>
        <p:blipFill>
          <a:blip r:embed="rId524" cstate="print"/>
          <a:stretch>
            <a:fillRect/>
          </a:stretch>
        </p:blipFill>
        <p:spPr>
          <a:xfrm>
            <a:off x="7046976" y="2510027"/>
            <a:ext cx="12191" cy="12191"/>
          </a:xfrm>
          <a:prstGeom prst="rect">
            <a:avLst/>
          </a:prstGeom>
        </p:spPr>
      </p:pic>
      <p:pic>
        <p:nvPicPr>
          <p:cNvPr id="703" name="bg object 703"/>
          <p:cNvPicPr/>
          <p:nvPr/>
        </p:nvPicPr>
        <p:blipFill>
          <a:blip r:embed="rId525" cstate="print"/>
          <a:stretch>
            <a:fillRect/>
          </a:stretch>
        </p:blipFill>
        <p:spPr>
          <a:xfrm>
            <a:off x="7287767" y="3511296"/>
            <a:ext cx="18287" cy="10667"/>
          </a:xfrm>
          <a:prstGeom prst="rect">
            <a:avLst/>
          </a:prstGeom>
        </p:spPr>
      </p:pic>
      <p:pic>
        <p:nvPicPr>
          <p:cNvPr id="704" name="bg object 704"/>
          <p:cNvPicPr/>
          <p:nvPr/>
        </p:nvPicPr>
        <p:blipFill>
          <a:blip r:embed="rId526" cstate="print"/>
          <a:stretch>
            <a:fillRect/>
          </a:stretch>
        </p:blipFill>
        <p:spPr>
          <a:xfrm>
            <a:off x="7504176" y="2897124"/>
            <a:ext cx="16763" cy="9143"/>
          </a:xfrm>
          <a:prstGeom prst="rect">
            <a:avLst/>
          </a:prstGeom>
        </p:spPr>
      </p:pic>
      <p:pic>
        <p:nvPicPr>
          <p:cNvPr id="705" name="bg object 705"/>
          <p:cNvPicPr/>
          <p:nvPr/>
        </p:nvPicPr>
        <p:blipFill>
          <a:blip r:embed="rId527" cstate="print"/>
          <a:stretch>
            <a:fillRect/>
          </a:stretch>
        </p:blipFill>
        <p:spPr>
          <a:xfrm>
            <a:off x="7424928" y="3371088"/>
            <a:ext cx="15239" cy="9143"/>
          </a:xfrm>
          <a:prstGeom prst="rect">
            <a:avLst/>
          </a:prstGeom>
        </p:spPr>
      </p:pic>
      <p:pic>
        <p:nvPicPr>
          <p:cNvPr id="706" name="bg object 706"/>
          <p:cNvPicPr/>
          <p:nvPr/>
        </p:nvPicPr>
        <p:blipFill>
          <a:blip r:embed="rId528" cstate="print"/>
          <a:stretch>
            <a:fillRect/>
          </a:stretch>
        </p:blipFill>
        <p:spPr>
          <a:xfrm>
            <a:off x="7004303" y="3355848"/>
            <a:ext cx="15240" cy="7619"/>
          </a:xfrm>
          <a:prstGeom prst="rect">
            <a:avLst/>
          </a:prstGeom>
        </p:spPr>
      </p:pic>
      <p:pic>
        <p:nvPicPr>
          <p:cNvPr id="707" name="bg object 707"/>
          <p:cNvPicPr/>
          <p:nvPr/>
        </p:nvPicPr>
        <p:blipFill>
          <a:blip r:embed="rId529" cstate="print"/>
          <a:stretch>
            <a:fillRect/>
          </a:stretch>
        </p:blipFill>
        <p:spPr>
          <a:xfrm>
            <a:off x="7100316" y="3316223"/>
            <a:ext cx="12191" cy="6095"/>
          </a:xfrm>
          <a:prstGeom prst="rect">
            <a:avLst/>
          </a:prstGeom>
        </p:spPr>
      </p:pic>
      <p:pic>
        <p:nvPicPr>
          <p:cNvPr id="708" name="bg object 708"/>
          <p:cNvPicPr/>
          <p:nvPr/>
        </p:nvPicPr>
        <p:blipFill>
          <a:blip r:embed="rId530" cstate="print"/>
          <a:stretch>
            <a:fillRect/>
          </a:stretch>
        </p:blipFill>
        <p:spPr>
          <a:xfrm>
            <a:off x="6879335" y="2929127"/>
            <a:ext cx="15240" cy="9144"/>
          </a:xfrm>
          <a:prstGeom prst="rect">
            <a:avLst/>
          </a:prstGeom>
        </p:spPr>
      </p:pic>
      <p:pic>
        <p:nvPicPr>
          <p:cNvPr id="709" name="bg object 709"/>
          <p:cNvPicPr/>
          <p:nvPr/>
        </p:nvPicPr>
        <p:blipFill>
          <a:blip r:embed="rId531" cstate="print"/>
          <a:stretch>
            <a:fillRect/>
          </a:stretch>
        </p:blipFill>
        <p:spPr>
          <a:xfrm>
            <a:off x="7260335" y="3238500"/>
            <a:ext cx="12192" cy="7619"/>
          </a:xfrm>
          <a:prstGeom prst="rect">
            <a:avLst/>
          </a:prstGeom>
        </p:spPr>
      </p:pic>
      <p:pic>
        <p:nvPicPr>
          <p:cNvPr id="710" name="bg object 710"/>
          <p:cNvPicPr/>
          <p:nvPr/>
        </p:nvPicPr>
        <p:blipFill>
          <a:blip r:embed="rId532" cstate="print"/>
          <a:stretch>
            <a:fillRect/>
          </a:stretch>
        </p:blipFill>
        <p:spPr>
          <a:xfrm>
            <a:off x="7234428" y="2795016"/>
            <a:ext cx="7619" cy="7619"/>
          </a:xfrm>
          <a:prstGeom prst="rect">
            <a:avLst/>
          </a:prstGeom>
        </p:spPr>
      </p:pic>
      <p:pic>
        <p:nvPicPr>
          <p:cNvPr id="711" name="bg object 711"/>
          <p:cNvPicPr/>
          <p:nvPr/>
        </p:nvPicPr>
        <p:blipFill>
          <a:blip r:embed="rId533" cstate="print"/>
          <a:stretch>
            <a:fillRect/>
          </a:stretch>
        </p:blipFill>
        <p:spPr>
          <a:xfrm>
            <a:off x="3980688" y="1969008"/>
            <a:ext cx="42671" cy="32004"/>
          </a:xfrm>
          <a:prstGeom prst="rect">
            <a:avLst/>
          </a:prstGeom>
        </p:spPr>
      </p:pic>
      <p:pic>
        <p:nvPicPr>
          <p:cNvPr id="712" name="bg object 712"/>
          <p:cNvPicPr/>
          <p:nvPr/>
        </p:nvPicPr>
        <p:blipFill>
          <a:blip r:embed="rId534" cstate="print"/>
          <a:stretch>
            <a:fillRect/>
          </a:stretch>
        </p:blipFill>
        <p:spPr>
          <a:xfrm>
            <a:off x="4818888" y="338327"/>
            <a:ext cx="30479" cy="28956"/>
          </a:xfrm>
          <a:prstGeom prst="rect">
            <a:avLst/>
          </a:prstGeom>
        </p:spPr>
      </p:pic>
      <p:sp>
        <p:nvSpPr>
          <p:cNvPr id="713" name="bg object 713"/>
          <p:cNvSpPr/>
          <p:nvPr/>
        </p:nvSpPr>
        <p:spPr>
          <a:xfrm>
            <a:off x="4314444" y="114300"/>
            <a:ext cx="21590" cy="24765"/>
          </a:xfrm>
          <a:custGeom>
            <a:avLst/>
            <a:gdLst/>
            <a:ahLst/>
            <a:cxnLst/>
            <a:rect l="l" t="t" r="r" b="b"/>
            <a:pathLst>
              <a:path w="21589" h="24764">
                <a:moveTo>
                  <a:pt x="10667" y="24383"/>
                </a:moveTo>
                <a:lnTo>
                  <a:pt x="3047" y="24383"/>
                </a:lnTo>
                <a:lnTo>
                  <a:pt x="3047" y="18287"/>
                </a:lnTo>
                <a:lnTo>
                  <a:pt x="0" y="13715"/>
                </a:lnTo>
                <a:lnTo>
                  <a:pt x="0" y="9143"/>
                </a:lnTo>
                <a:lnTo>
                  <a:pt x="1523" y="4571"/>
                </a:lnTo>
                <a:lnTo>
                  <a:pt x="4571" y="0"/>
                </a:lnTo>
                <a:lnTo>
                  <a:pt x="15239" y="0"/>
                </a:lnTo>
                <a:lnTo>
                  <a:pt x="18287" y="1523"/>
                </a:lnTo>
                <a:lnTo>
                  <a:pt x="21335" y="7619"/>
                </a:lnTo>
                <a:lnTo>
                  <a:pt x="21335" y="12191"/>
                </a:lnTo>
                <a:lnTo>
                  <a:pt x="19811" y="16763"/>
                </a:lnTo>
                <a:lnTo>
                  <a:pt x="15239" y="19811"/>
                </a:lnTo>
                <a:lnTo>
                  <a:pt x="10667" y="24383"/>
                </a:lnTo>
                <a:close/>
              </a:path>
            </a:pathLst>
          </a:custGeom>
          <a:solidFill>
            <a:srgbClr val="66626E"/>
          </a:solidFill>
        </p:spPr>
        <p:txBody>
          <a:bodyPr wrap="square" lIns="0" tIns="0" rIns="0" bIns="0" rtlCol="0"/>
          <a:lstStyle/>
          <a:p>
            <a:endParaRPr/>
          </a:p>
        </p:txBody>
      </p:sp>
      <p:pic>
        <p:nvPicPr>
          <p:cNvPr id="714" name="bg object 714"/>
          <p:cNvPicPr/>
          <p:nvPr/>
        </p:nvPicPr>
        <p:blipFill>
          <a:blip r:embed="rId535" cstate="print"/>
          <a:stretch>
            <a:fillRect/>
          </a:stretch>
        </p:blipFill>
        <p:spPr>
          <a:xfrm>
            <a:off x="5152644" y="641604"/>
            <a:ext cx="24383" cy="24383"/>
          </a:xfrm>
          <a:prstGeom prst="rect">
            <a:avLst/>
          </a:prstGeom>
        </p:spPr>
      </p:pic>
      <p:pic>
        <p:nvPicPr>
          <p:cNvPr id="715" name="bg object 715"/>
          <p:cNvPicPr/>
          <p:nvPr/>
        </p:nvPicPr>
        <p:blipFill>
          <a:blip r:embed="rId536" cstate="print"/>
          <a:stretch>
            <a:fillRect/>
          </a:stretch>
        </p:blipFill>
        <p:spPr>
          <a:xfrm>
            <a:off x="3089148" y="3395472"/>
            <a:ext cx="68579" cy="36575"/>
          </a:xfrm>
          <a:prstGeom prst="rect">
            <a:avLst/>
          </a:prstGeom>
        </p:spPr>
      </p:pic>
      <p:pic>
        <p:nvPicPr>
          <p:cNvPr id="716" name="bg object 716"/>
          <p:cNvPicPr/>
          <p:nvPr/>
        </p:nvPicPr>
        <p:blipFill>
          <a:blip r:embed="rId537" cstate="print"/>
          <a:stretch>
            <a:fillRect/>
          </a:stretch>
        </p:blipFill>
        <p:spPr>
          <a:xfrm>
            <a:off x="3401567" y="986027"/>
            <a:ext cx="19811" cy="21336"/>
          </a:xfrm>
          <a:prstGeom prst="rect">
            <a:avLst/>
          </a:prstGeom>
        </p:spPr>
      </p:pic>
      <p:pic>
        <p:nvPicPr>
          <p:cNvPr id="717" name="bg object 717"/>
          <p:cNvPicPr/>
          <p:nvPr/>
        </p:nvPicPr>
        <p:blipFill>
          <a:blip r:embed="rId538" cstate="print"/>
          <a:stretch>
            <a:fillRect/>
          </a:stretch>
        </p:blipFill>
        <p:spPr>
          <a:xfrm>
            <a:off x="4021835" y="760475"/>
            <a:ext cx="19812" cy="19812"/>
          </a:xfrm>
          <a:prstGeom prst="rect">
            <a:avLst/>
          </a:prstGeom>
        </p:spPr>
      </p:pic>
      <p:pic>
        <p:nvPicPr>
          <p:cNvPr id="718" name="bg object 718"/>
          <p:cNvPicPr/>
          <p:nvPr/>
        </p:nvPicPr>
        <p:blipFill>
          <a:blip r:embed="rId539" cstate="print"/>
          <a:stretch>
            <a:fillRect/>
          </a:stretch>
        </p:blipFill>
        <p:spPr>
          <a:xfrm>
            <a:off x="4887467" y="3694176"/>
            <a:ext cx="19812" cy="16764"/>
          </a:xfrm>
          <a:prstGeom prst="rect">
            <a:avLst/>
          </a:prstGeom>
        </p:spPr>
      </p:pic>
      <p:pic>
        <p:nvPicPr>
          <p:cNvPr id="719" name="bg object 719"/>
          <p:cNvPicPr/>
          <p:nvPr/>
        </p:nvPicPr>
        <p:blipFill>
          <a:blip r:embed="rId540" cstate="print"/>
          <a:stretch>
            <a:fillRect/>
          </a:stretch>
        </p:blipFill>
        <p:spPr>
          <a:xfrm>
            <a:off x="4189476" y="3465576"/>
            <a:ext cx="21335" cy="10667"/>
          </a:xfrm>
          <a:prstGeom prst="rect">
            <a:avLst/>
          </a:prstGeom>
        </p:spPr>
      </p:pic>
      <p:pic>
        <p:nvPicPr>
          <p:cNvPr id="720" name="bg object 720"/>
          <p:cNvPicPr/>
          <p:nvPr/>
        </p:nvPicPr>
        <p:blipFill>
          <a:blip r:embed="rId541" cstate="print"/>
          <a:stretch>
            <a:fillRect/>
          </a:stretch>
        </p:blipFill>
        <p:spPr>
          <a:xfrm>
            <a:off x="4251959" y="993647"/>
            <a:ext cx="19812" cy="19812"/>
          </a:xfrm>
          <a:prstGeom prst="rect">
            <a:avLst/>
          </a:prstGeom>
        </p:spPr>
      </p:pic>
      <p:pic>
        <p:nvPicPr>
          <p:cNvPr id="721" name="bg object 721"/>
          <p:cNvPicPr/>
          <p:nvPr/>
        </p:nvPicPr>
        <p:blipFill>
          <a:blip r:embed="rId542" cstate="print"/>
          <a:stretch>
            <a:fillRect/>
          </a:stretch>
        </p:blipFill>
        <p:spPr>
          <a:xfrm>
            <a:off x="5079492" y="848868"/>
            <a:ext cx="16763" cy="16763"/>
          </a:xfrm>
          <a:prstGeom prst="rect">
            <a:avLst/>
          </a:prstGeom>
        </p:spPr>
      </p:pic>
      <p:pic>
        <p:nvPicPr>
          <p:cNvPr id="722" name="bg object 722"/>
          <p:cNvPicPr/>
          <p:nvPr/>
        </p:nvPicPr>
        <p:blipFill>
          <a:blip r:embed="rId543" cstate="print"/>
          <a:stretch>
            <a:fillRect/>
          </a:stretch>
        </p:blipFill>
        <p:spPr>
          <a:xfrm>
            <a:off x="3040380" y="2935224"/>
            <a:ext cx="16763" cy="12191"/>
          </a:xfrm>
          <a:prstGeom prst="rect">
            <a:avLst/>
          </a:prstGeom>
        </p:spPr>
      </p:pic>
      <p:pic>
        <p:nvPicPr>
          <p:cNvPr id="723" name="bg object 723"/>
          <p:cNvPicPr/>
          <p:nvPr/>
        </p:nvPicPr>
        <p:blipFill>
          <a:blip r:embed="rId544" cstate="print"/>
          <a:stretch>
            <a:fillRect/>
          </a:stretch>
        </p:blipFill>
        <p:spPr>
          <a:xfrm>
            <a:off x="2715767" y="3721608"/>
            <a:ext cx="12191" cy="13715"/>
          </a:xfrm>
          <a:prstGeom prst="rect">
            <a:avLst/>
          </a:prstGeom>
        </p:spPr>
      </p:pic>
      <p:pic>
        <p:nvPicPr>
          <p:cNvPr id="724" name="bg object 724"/>
          <p:cNvPicPr/>
          <p:nvPr/>
        </p:nvPicPr>
        <p:blipFill>
          <a:blip r:embed="rId545" cstate="print"/>
          <a:stretch>
            <a:fillRect/>
          </a:stretch>
        </p:blipFill>
        <p:spPr>
          <a:xfrm>
            <a:off x="3633215" y="519684"/>
            <a:ext cx="10667" cy="15239"/>
          </a:xfrm>
          <a:prstGeom prst="rect">
            <a:avLst/>
          </a:prstGeom>
        </p:spPr>
      </p:pic>
      <p:pic>
        <p:nvPicPr>
          <p:cNvPr id="725" name="bg object 725"/>
          <p:cNvPicPr/>
          <p:nvPr/>
        </p:nvPicPr>
        <p:blipFill>
          <a:blip r:embed="rId546" cstate="print"/>
          <a:stretch>
            <a:fillRect/>
          </a:stretch>
        </p:blipFill>
        <p:spPr>
          <a:xfrm>
            <a:off x="3930396" y="3201924"/>
            <a:ext cx="38100" cy="25907"/>
          </a:xfrm>
          <a:prstGeom prst="rect">
            <a:avLst/>
          </a:prstGeom>
        </p:spPr>
      </p:pic>
      <p:pic>
        <p:nvPicPr>
          <p:cNvPr id="726" name="bg object 726"/>
          <p:cNvPicPr/>
          <p:nvPr/>
        </p:nvPicPr>
        <p:blipFill>
          <a:blip r:embed="rId547" cstate="print"/>
          <a:stretch>
            <a:fillRect/>
          </a:stretch>
        </p:blipFill>
        <p:spPr>
          <a:xfrm>
            <a:off x="5335523" y="275843"/>
            <a:ext cx="10668" cy="10668"/>
          </a:xfrm>
          <a:prstGeom prst="rect">
            <a:avLst/>
          </a:prstGeom>
        </p:spPr>
      </p:pic>
      <p:pic>
        <p:nvPicPr>
          <p:cNvPr id="727" name="bg object 727"/>
          <p:cNvPicPr/>
          <p:nvPr/>
        </p:nvPicPr>
        <p:blipFill>
          <a:blip r:embed="rId548" cstate="print"/>
          <a:stretch>
            <a:fillRect/>
          </a:stretch>
        </p:blipFill>
        <p:spPr>
          <a:xfrm>
            <a:off x="4960620" y="638556"/>
            <a:ext cx="54864" cy="22860"/>
          </a:xfrm>
          <a:prstGeom prst="rect">
            <a:avLst/>
          </a:prstGeom>
        </p:spPr>
      </p:pic>
      <p:sp>
        <p:nvSpPr>
          <p:cNvPr id="728" name="bg object 728"/>
          <p:cNvSpPr/>
          <p:nvPr/>
        </p:nvSpPr>
        <p:spPr>
          <a:xfrm>
            <a:off x="3625596" y="281940"/>
            <a:ext cx="12700" cy="13970"/>
          </a:xfrm>
          <a:custGeom>
            <a:avLst/>
            <a:gdLst/>
            <a:ahLst/>
            <a:cxnLst/>
            <a:rect l="l" t="t" r="r" b="b"/>
            <a:pathLst>
              <a:path w="12700" h="13970">
                <a:moveTo>
                  <a:pt x="9144" y="13716"/>
                </a:moveTo>
                <a:lnTo>
                  <a:pt x="6096" y="12192"/>
                </a:lnTo>
                <a:lnTo>
                  <a:pt x="0" y="12192"/>
                </a:lnTo>
                <a:lnTo>
                  <a:pt x="3048" y="3048"/>
                </a:lnTo>
                <a:lnTo>
                  <a:pt x="6096" y="0"/>
                </a:lnTo>
                <a:lnTo>
                  <a:pt x="10668" y="0"/>
                </a:lnTo>
                <a:lnTo>
                  <a:pt x="12192" y="1524"/>
                </a:lnTo>
                <a:lnTo>
                  <a:pt x="10668" y="4572"/>
                </a:lnTo>
                <a:lnTo>
                  <a:pt x="9144" y="9144"/>
                </a:lnTo>
                <a:lnTo>
                  <a:pt x="9144" y="13716"/>
                </a:lnTo>
                <a:close/>
              </a:path>
            </a:pathLst>
          </a:custGeom>
          <a:solidFill>
            <a:srgbClr val="66626E"/>
          </a:solidFill>
        </p:spPr>
        <p:txBody>
          <a:bodyPr wrap="square" lIns="0" tIns="0" rIns="0" bIns="0" rtlCol="0"/>
          <a:lstStyle/>
          <a:p>
            <a:endParaRPr/>
          </a:p>
        </p:txBody>
      </p:sp>
      <p:pic>
        <p:nvPicPr>
          <p:cNvPr id="729" name="bg object 729"/>
          <p:cNvPicPr/>
          <p:nvPr/>
        </p:nvPicPr>
        <p:blipFill>
          <a:blip r:embed="rId549" cstate="print"/>
          <a:stretch>
            <a:fillRect/>
          </a:stretch>
        </p:blipFill>
        <p:spPr>
          <a:xfrm>
            <a:off x="2919983" y="1961388"/>
            <a:ext cx="54863" cy="57912"/>
          </a:xfrm>
          <a:prstGeom prst="rect">
            <a:avLst/>
          </a:prstGeom>
        </p:spPr>
      </p:pic>
      <p:pic>
        <p:nvPicPr>
          <p:cNvPr id="730" name="bg object 730"/>
          <p:cNvPicPr/>
          <p:nvPr/>
        </p:nvPicPr>
        <p:blipFill>
          <a:blip r:embed="rId550" cstate="print"/>
          <a:stretch>
            <a:fillRect/>
          </a:stretch>
        </p:blipFill>
        <p:spPr>
          <a:xfrm>
            <a:off x="3183635" y="2022348"/>
            <a:ext cx="10667" cy="15239"/>
          </a:xfrm>
          <a:prstGeom prst="rect">
            <a:avLst/>
          </a:prstGeom>
        </p:spPr>
      </p:pic>
      <p:pic>
        <p:nvPicPr>
          <p:cNvPr id="731" name="bg object 731"/>
          <p:cNvPicPr/>
          <p:nvPr/>
        </p:nvPicPr>
        <p:blipFill>
          <a:blip r:embed="rId551" cstate="print"/>
          <a:stretch>
            <a:fillRect/>
          </a:stretch>
        </p:blipFill>
        <p:spPr>
          <a:xfrm>
            <a:off x="4628388" y="2982467"/>
            <a:ext cx="15239" cy="13716"/>
          </a:xfrm>
          <a:prstGeom prst="rect">
            <a:avLst/>
          </a:prstGeom>
        </p:spPr>
      </p:pic>
      <p:pic>
        <p:nvPicPr>
          <p:cNvPr id="732" name="bg object 732"/>
          <p:cNvPicPr/>
          <p:nvPr/>
        </p:nvPicPr>
        <p:blipFill>
          <a:blip r:embed="rId552" cstate="print"/>
          <a:stretch>
            <a:fillRect/>
          </a:stretch>
        </p:blipFill>
        <p:spPr>
          <a:xfrm>
            <a:off x="2852927" y="3753611"/>
            <a:ext cx="21335" cy="7620"/>
          </a:xfrm>
          <a:prstGeom prst="rect">
            <a:avLst/>
          </a:prstGeom>
        </p:spPr>
      </p:pic>
      <p:pic>
        <p:nvPicPr>
          <p:cNvPr id="733" name="bg object 733"/>
          <p:cNvPicPr/>
          <p:nvPr/>
        </p:nvPicPr>
        <p:blipFill>
          <a:blip r:embed="rId553" cstate="print"/>
          <a:stretch>
            <a:fillRect/>
          </a:stretch>
        </p:blipFill>
        <p:spPr>
          <a:xfrm>
            <a:off x="4939284" y="1315212"/>
            <a:ext cx="13716" cy="12191"/>
          </a:xfrm>
          <a:prstGeom prst="rect">
            <a:avLst/>
          </a:prstGeom>
        </p:spPr>
      </p:pic>
      <p:pic>
        <p:nvPicPr>
          <p:cNvPr id="734" name="bg object 734"/>
          <p:cNvPicPr/>
          <p:nvPr/>
        </p:nvPicPr>
        <p:blipFill>
          <a:blip r:embed="rId554" cstate="print"/>
          <a:stretch>
            <a:fillRect/>
          </a:stretch>
        </p:blipFill>
        <p:spPr>
          <a:xfrm>
            <a:off x="4416552" y="1280159"/>
            <a:ext cx="15239" cy="13716"/>
          </a:xfrm>
          <a:prstGeom prst="rect">
            <a:avLst/>
          </a:prstGeom>
        </p:spPr>
      </p:pic>
      <p:pic>
        <p:nvPicPr>
          <p:cNvPr id="735" name="bg object 735"/>
          <p:cNvPicPr/>
          <p:nvPr/>
        </p:nvPicPr>
        <p:blipFill>
          <a:blip r:embed="rId555" cstate="print"/>
          <a:stretch>
            <a:fillRect/>
          </a:stretch>
        </p:blipFill>
        <p:spPr>
          <a:xfrm>
            <a:off x="4518659" y="184404"/>
            <a:ext cx="13715" cy="10667"/>
          </a:xfrm>
          <a:prstGeom prst="rect">
            <a:avLst/>
          </a:prstGeom>
        </p:spPr>
      </p:pic>
      <p:pic>
        <p:nvPicPr>
          <p:cNvPr id="736" name="bg object 736"/>
          <p:cNvPicPr/>
          <p:nvPr/>
        </p:nvPicPr>
        <p:blipFill>
          <a:blip r:embed="rId556" cstate="print"/>
          <a:stretch>
            <a:fillRect/>
          </a:stretch>
        </p:blipFill>
        <p:spPr>
          <a:xfrm>
            <a:off x="3941064" y="1022604"/>
            <a:ext cx="10667" cy="16763"/>
          </a:xfrm>
          <a:prstGeom prst="rect">
            <a:avLst/>
          </a:prstGeom>
        </p:spPr>
      </p:pic>
      <p:pic>
        <p:nvPicPr>
          <p:cNvPr id="737" name="bg object 737"/>
          <p:cNvPicPr/>
          <p:nvPr/>
        </p:nvPicPr>
        <p:blipFill>
          <a:blip r:embed="rId557" cstate="print"/>
          <a:stretch>
            <a:fillRect/>
          </a:stretch>
        </p:blipFill>
        <p:spPr>
          <a:xfrm>
            <a:off x="4236720" y="827531"/>
            <a:ext cx="13716" cy="15239"/>
          </a:xfrm>
          <a:prstGeom prst="rect">
            <a:avLst/>
          </a:prstGeom>
        </p:spPr>
      </p:pic>
      <p:pic>
        <p:nvPicPr>
          <p:cNvPr id="738" name="bg object 738"/>
          <p:cNvPicPr/>
          <p:nvPr/>
        </p:nvPicPr>
        <p:blipFill>
          <a:blip r:embed="rId558" cstate="print"/>
          <a:stretch>
            <a:fillRect/>
          </a:stretch>
        </p:blipFill>
        <p:spPr>
          <a:xfrm>
            <a:off x="2761488" y="3418332"/>
            <a:ext cx="12191" cy="9143"/>
          </a:xfrm>
          <a:prstGeom prst="rect">
            <a:avLst/>
          </a:prstGeom>
        </p:spPr>
      </p:pic>
      <p:pic>
        <p:nvPicPr>
          <p:cNvPr id="739" name="bg object 739"/>
          <p:cNvPicPr/>
          <p:nvPr/>
        </p:nvPicPr>
        <p:blipFill>
          <a:blip r:embed="rId559" cstate="print"/>
          <a:stretch>
            <a:fillRect/>
          </a:stretch>
        </p:blipFill>
        <p:spPr>
          <a:xfrm>
            <a:off x="4282440" y="263652"/>
            <a:ext cx="15239" cy="13716"/>
          </a:xfrm>
          <a:prstGeom prst="rect">
            <a:avLst/>
          </a:prstGeom>
        </p:spPr>
      </p:pic>
      <p:pic>
        <p:nvPicPr>
          <p:cNvPr id="740" name="bg object 740"/>
          <p:cNvPicPr/>
          <p:nvPr/>
        </p:nvPicPr>
        <p:blipFill>
          <a:blip r:embed="rId560" cstate="print"/>
          <a:stretch>
            <a:fillRect/>
          </a:stretch>
        </p:blipFill>
        <p:spPr>
          <a:xfrm>
            <a:off x="3849623" y="780287"/>
            <a:ext cx="10667" cy="6096"/>
          </a:xfrm>
          <a:prstGeom prst="rect">
            <a:avLst/>
          </a:prstGeom>
        </p:spPr>
      </p:pic>
      <p:pic>
        <p:nvPicPr>
          <p:cNvPr id="741" name="bg object 741"/>
          <p:cNvPicPr/>
          <p:nvPr/>
        </p:nvPicPr>
        <p:blipFill>
          <a:blip r:embed="rId561" cstate="print"/>
          <a:stretch>
            <a:fillRect/>
          </a:stretch>
        </p:blipFill>
        <p:spPr>
          <a:xfrm>
            <a:off x="2770632" y="3736848"/>
            <a:ext cx="12191" cy="7619"/>
          </a:xfrm>
          <a:prstGeom prst="rect">
            <a:avLst/>
          </a:prstGeom>
        </p:spPr>
      </p:pic>
      <p:pic>
        <p:nvPicPr>
          <p:cNvPr id="742" name="bg object 742"/>
          <p:cNvPicPr/>
          <p:nvPr/>
        </p:nvPicPr>
        <p:blipFill>
          <a:blip r:embed="rId562" cstate="print"/>
          <a:stretch>
            <a:fillRect/>
          </a:stretch>
        </p:blipFill>
        <p:spPr>
          <a:xfrm>
            <a:off x="3107435" y="3777996"/>
            <a:ext cx="1524" cy="1523"/>
          </a:xfrm>
          <a:prstGeom prst="rect">
            <a:avLst/>
          </a:prstGeom>
        </p:spPr>
      </p:pic>
      <p:pic>
        <p:nvPicPr>
          <p:cNvPr id="743" name="bg object 743"/>
          <p:cNvPicPr/>
          <p:nvPr/>
        </p:nvPicPr>
        <p:blipFill>
          <a:blip r:embed="rId563" cstate="print"/>
          <a:stretch>
            <a:fillRect/>
          </a:stretch>
        </p:blipFill>
        <p:spPr>
          <a:xfrm>
            <a:off x="4768596" y="1150620"/>
            <a:ext cx="15239" cy="12191"/>
          </a:xfrm>
          <a:prstGeom prst="rect">
            <a:avLst/>
          </a:prstGeom>
        </p:spPr>
      </p:pic>
      <p:pic>
        <p:nvPicPr>
          <p:cNvPr id="744" name="bg object 744"/>
          <p:cNvPicPr/>
          <p:nvPr/>
        </p:nvPicPr>
        <p:blipFill>
          <a:blip r:embed="rId564" cstate="print"/>
          <a:stretch>
            <a:fillRect/>
          </a:stretch>
        </p:blipFill>
        <p:spPr>
          <a:xfrm>
            <a:off x="3220211" y="1743455"/>
            <a:ext cx="10668" cy="10668"/>
          </a:xfrm>
          <a:prstGeom prst="rect">
            <a:avLst/>
          </a:prstGeom>
        </p:spPr>
      </p:pic>
      <p:pic>
        <p:nvPicPr>
          <p:cNvPr id="745" name="bg object 745"/>
          <p:cNvPicPr/>
          <p:nvPr/>
        </p:nvPicPr>
        <p:blipFill>
          <a:blip r:embed="rId565" cstate="print"/>
          <a:stretch>
            <a:fillRect/>
          </a:stretch>
        </p:blipFill>
        <p:spPr>
          <a:xfrm>
            <a:off x="5170932" y="2863596"/>
            <a:ext cx="13715" cy="9143"/>
          </a:xfrm>
          <a:prstGeom prst="rect">
            <a:avLst/>
          </a:prstGeom>
        </p:spPr>
      </p:pic>
      <p:pic>
        <p:nvPicPr>
          <p:cNvPr id="746" name="bg object 746"/>
          <p:cNvPicPr/>
          <p:nvPr/>
        </p:nvPicPr>
        <p:blipFill>
          <a:blip r:embed="rId566" cstate="print"/>
          <a:stretch>
            <a:fillRect/>
          </a:stretch>
        </p:blipFill>
        <p:spPr>
          <a:xfrm>
            <a:off x="2958083" y="2924556"/>
            <a:ext cx="15239" cy="9143"/>
          </a:xfrm>
          <a:prstGeom prst="rect">
            <a:avLst/>
          </a:prstGeom>
        </p:spPr>
      </p:pic>
      <p:pic>
        <p:nvPicPr>
          <p:cNvPr id="747" name="bg object 747"/>
          <p:cNvPicPr/>
          <p:nvPr/>
        </p:nvPicPr>
        <p:blipFill>
          <a:blip r:embed="rId567" cstate="print"/>
          <a:stretch>
            <a:fillRect/>
          </a:stretch>
        </p:blipFill>
        <p:spPr>
          <a:xfrm>
            <a:off x="2857500" y="2979419"/>
            <a:ext cx="12191" cy="9144"/>
          </a:xfrm>
          <a:prstGeom prst="rect">
            <a:avLst/>
          </a:prstGeom>
        </p:spPr>
      </p:pic>
      <p:pic>
        <p:nvPicPr>
          <p:cNvPr id="748" name="bg object 748"/>
          <p:cNvPicPr/>
          <p:nvPr/>
        </p:nvPicPr>
        <p:blipFill>
          <a:blip r:embed="rId568" cstate="print"/>
          <a:stretch>
            <a:fillRect/>
          </a:stretch>
        </p:blipFill>
        <p:spPr>
          <a:xfrm>
            <a:off x="2738627" y="3066288"/>
            <a:ext cx="16763" cy="12191"/>
          </a:xfrm>
          <a:prstGeom prst="rect">
            <a:avLst/>
          </a:prstGeom>
        </p:spPr>
      </p:pic>
      <p:pic>
        <p:nvPicPr>
          <p:cNvPr id="749" name="bg object 749"/>
          <p:cNvPicPr/>
          <p:nvPr/>
        </p:nvPicPr>
        <p:blipFill>
          <a:blip r:embed="rId569" cstate="print"/>
          <a:stretch>
            <a:fillRect/>
          </a:stretch>
        </p:blipFill>
        <p:spPr>
          <a:xfrm>
            <a:off x="4546091" y="3416808"/>
            <a:ext cx="15240" cy="10667"/>
          </a:xfrm>
          <a:prstGeom prst="rect">
            <a:avLst/>
          </a:prstGeom>
        </p:spPr>
      </p:pic>
      <p:pic>
        <p:nvPicPr>
          <p:cNvPr id="750" name="bg object 750"/>
          <p:cNvPicPr/>
          <p:nvPr/>
        </p:nvPicPr>
        <p:blipFill>
          <a:blip r:embed="rId570" cstate="print"/>
          <a:stretch>
            <a:fillRect/>
          </a:stretch>
        </p:blipFill>
        <p:spPr>
          <a:xfrm>
            <a:off x="4732020" y="91440"/>
            <a:ext cx="12191" cy="15239"/>
          </a:xfrm>
          <a:prstGeom prst="rect">
            <a:avLst/>
          </a:prstGeom>
        </p:spPr>
      </p:pic>
      <p:pic>
        <p:nvPicPr>
          <p:cNvPr id="751" name="bg object 751"/>
          <p:cNvPicPr/>
          <p:nvPr/>
        </p:nvPicPr>
        <p:blipFill>
          <a:blip r:embed="rId571" cstate="print"/>
          <a:stretch>
            <a:fillRect/>
          </a:stretch>
        </p:blipFill>
        <p:spPr>
          <a:xfrm>
            <a:off x="5122164" y="365760"/>
            <a:ext cx="9143" cy="6095"/>
          </a:xfrm>
          <a:prstGeom prst="rect">
            <a:avLst/>
          </a:prstGeom>
        </p:spPr>
      </p:pic>
      <p:pic>
        <p:nvPicPr>
          <p:cNvPr id="752" name="bg object 752"/>
          <p:cNvPicPr/>
          <p:nvPr/>
        </p:nvPicPr>
        <p:blipFill>
          <a:blip r:embed="rId572" cstate="print"/>
          <a:stretch>
            <a:fillRect/>
          </a:stretch>
        </p:blipFill>
        <p:spPr>
          <a:xfrm>
            <a:off x="3736847" y="847344"/>
            <a:ext cx="118871" cy="118872"/>
          </a:xfrm>
          <a:prstGeom prst="rect">
            <a:avLst/>
          </a:prstGeom>
        </p:spPr>
      </p:pic>
      <p:pic>
        <p:nvPicPr>
          <p:cNvPr id="753" name="bg object 753"/>
          <p:cNvPicPr/>
          <p:nvPr/>
        </p:nvPicPr>
        <p:blipFill>
          <a:blip r:embed="rId573" cstate="print"/>
          <a:stretch>
            <a:fillRect/>
          </a:stretch>
        </p:blipFill>
        <p:spPr>
          <a:xfrm>
            <a:off x="3275076" y="425195"/>
            <a:ext cx="12191" cy="10667"/>
          </a:xfrm>
          <a:prstGeom prst="rect">
            <a:avLst/>
          </a:prstGeom>
        </p:spPr>
      </p:pic>
      <p:pic>
        <p:nvPicPr>
          <p:cNvPr id="754" name="bg object 754"/>
          <p:cNvPicPr/>
          <p:nvPr/>
        </p:nvPicPr>
        <p:blipFill>
          <a:blip r:embed="rId574" cstate="print"/>
          <a:stretch>
            <a:fillRect/>
          </a:stretch>
        </p:blipFill>
        <p:spPr>
          <a:xfrm>
            <a:off x="4066032" y="3477767"/>
            <a:ext cx="13715" cy="10667"/>
          </a:xfrm>
          <a:prstGeom prst="rect">
            <a:avLst/>
          </a:prstGeom>
        </p:spPr>
      </p:pic>
      <p:pic>
        <p:nvPicPr>
          <p:cNvPr id="755" name="bg object 755"/>
          <p:cNvPicPr/>
          <p:nvPr/>
        </p:nvPicPr>
        <p:blipFill>
          <a:blip r:embed="rId575" cstate="print"/>
          <a:stretch>
            <a:fillRect/>
          </a:stretch>
        </p:blipFill>
        <p:spPr>
          <a:xfrm>
            <a:off x="4146803" y="605027"/>
            <a:ext cx="12192" cy="10667"/>
          </a:xfrm>
          <a:prstGeom prst="rect">
            <a:avLst/>
          </a:prstGeom>
        </p:spPr>
      </p:pic>
      <p:pic>
        <p:nvPicPr>
          <p:cNvPr id="756" name="bg object 756"/>
          <p:cNvPicPr/>
          <p:nvPr/>
        </p:nvPicPr>
        <p:blipFill>
          <a:blip r:embed="rId576" cstate="print"/>
          <a:stretch>
            <a:fillRect/>
          </a:stretch>
        </p:blipFill>
        <p:spPr>
          <a:xfrm>
            <a:off x="3506723" y="3611880"/>
            <a:ext cx="13715" cy="9143"/>
          </a:xfrm>
          <a:prstGeom prst="rect">
            <a:avLst/>
          </a:prstGeom>
        </p:spPr>
      </p:pic>
      <p:pic>
        <p:nvPicPr>
          <p:cNvPr id="757" name="bg object 757"/>
          <p:cNvPicPr/>
          <p:nvPr/>
        </p:nvPicPr>
        <p:blipFill>
          <a:blip r:embed="rId577" cstate="print"/>
          <a:stretch>
            <a:fillRect/>
          </a:stretch>
        </p:blipFill>
        <p:spPr>
          <a:xfrm>
            <a:off x="2849880" y="3677411"/>
            <a:ext cx="10667" cy="9144"/>
          </a:xfrm>
          <a:prstGeom prst="rect">
            <a:avLst/>
          </a:prstGeom>
        </p:spPr>
      </p:pic>
      <p:pic>
        <p:nvPicPr>
          <p:cNvPr id="758" name="bg object 758"/>
          <p:cNvPicPr/>
          <p:nvPr/>
        </p:nvPicPr>
        <p:blipFill>
          <a:blip r:embed="rId578" cstate="print"/>
          <a:stretch>
            <a:fillRect/>
          </a:stretch>
        </p:blipFill>
        <p:spPr>
          <a:xfrm>
            <a:off x="2763011" y="1714500"/>
            <a:ext cx="9144" cy="4571"/>
          </a:xfrm>
          <a:prstGeom prst="rect">
            <a:avLst/>
          </a:prstGeom>
        </p:spPr>
      </p:pic>
      <p:pic>
        <p:nvPicPr>
          <p:cNvPr id="759" name="bg object 759"/>
          <p:cNvPicPr/>
          <p:nvPr/>
        </p:nvPicPr>
        <p:blipFill>
          <a:blip r:embed="rId579" cstate="print"/>
          <a:stretch>
            <a:fillRect/>
          </a:stretch>
        </p:blipFill>
        <p:spPr>
          <a:xfrm>
            <a:off x="3738372" y="1792224"/>
            <a:ext cx="13716" cy="10667"/>
          </a:xfrm>
          <a:prstGeom prst="rect">
            <a:avLst/>
          </a:prstGeom>
        </p:spPr>
      </p:pic>
      <p:pic>
        <p:nvPicPr>
          <p:cNvPr id="760" name="bg object 760"/>
          <p:cNvPicPr/>
          <p:nvPr/>
        </p:nvPicPr>
        <p:blipFill>
          <a:blip r:embed="rId580" cstate="print"/>
          <a:stretch>
            <a:fillRect/>
          </a:stretch>
        </p:blipFill>
        <p:spPr>
          <a:xfrm>
            <a:off x="3113532" y="1824227"/>
            <a:ext cx="9143" cy="9143"/>
          </a:xfrm>
          <a:prstGeom prst="rect">
            <a:avLst/>
          </a:prstGeom>
        </p:spPr>
      </p:pic>
      <p:pic>
        <p:nvPicPr>
          <p:cNvPr id="761" name="bg object 761"/>
          <p:cNvPicPr/>
          <p:nvPr/>
        </p:nvPicPr>
        <p:blipFill>
          <a:blip r:embed="rId581" cstate="print"/>
          <a:stretch>
            <a:fillRect/>
          </a:stretch>
        </p:blipFill>
        <p:spPr>
          <a:xfrm>
            <a:off x="2814827" y="1871472"/>
            <a:ext cx="45720" cy="44195"/>
          </a:xfrm>
          <a:prstGeom prst="rect">
            <a:avLst/>
          </a:prstGeom>
        </p:spPr>
      </p:pic>
      <p:pic>
        <p:nvPicPr>
          <p:cNvPr id="762" name="bg object 762"/>
          <p:cNvPicPr/>
          <p:nvPr/>
        </p:nvPicPr>
        <p:blipFill>
          <a:blip r:embed="rId582" cstate="print"/>
          <a:stretch>
            <a:fillRect/>
          </a:stretch>
        </p:blipFill>
        <p:spPr>
          <a:xfrm>
            <a:off x="2948939" y="1911095"/>
            <a:ext cx="7619" cy="9143"/>
          </a:xfrm>
          <a:prstGeom prst="rect">
            <a:avLst/>
          </a:prstGeom>
        </p:spPr>
      </p:pic>
      <p:pic>
        <p:nvPicPr>
          <p:cNvPr id="763" name="bg object 763"/>
          <p:cNvPicPr/>
          <p:nvPr/>
        </p:nvPicPr>
        <p:blipFill>
          <a:blip r:embed="rId583" cstate="print"/>
          <a:stretch>
            <a:fillRect/>
          </a:stretch>
        </p:blipFill>
        <p:spPr>
          <a:xfrm>
            <a:off x="3066288" y="3081527"/>
            <a:ext cx="10667" cy="7620"/>
          </a:xfrm>
          <a:prstGeom prst="rect">
            <a:avLst/>
          </a:prstGeom>
        </p:spPr>
      </p:pic>
      <p:pic>
        <p:nvPicPr>
          <p:cNvPr id="764" name="bg object 764"/>
          <p:cNvPicPr/>
          <p:nvPr/>
        </p:nvPicPr>
        <p:blipFill>
          <a:blip r:embed="rId584" cstate="print"/>
          <a:stretch>
            <a:fillRect/>
          </a:stretch>
        </p:blipFill>
        <p:spPr>
          <a:xfrm>
            <a:off x="2766060" y="1298448"/>
            <a:ext cx="15239" cy="6096"/>
          </a:xfrm>
          <a:prstGeom prst="rect">
            <a:avLst/>
          </a:prstGeom>
        </p:spPr>
      </p:pic>
      <p:pic>
        <p:nvPicPr>
          <p:cNvPr id="765" name="bg object 765"/>
          <p:cNvPicPr/>
          <p:nvPr/>
        </p:nvPicPr>
        <p:blipFill>
          <a:blip r:embed="rId585" cstate="print"/>
          <a:stretch>
            <a:fillRect/>
          </a:stretch>
        </p:blipFill>
        <p:spPr>
          <a:xfrm>
            <a:off x="3217164" y="1196339"/>
            <a:ext cx="10667" cy="13716"/>
          </a:xfrm>
          <a:prstGeom prst="rect">
            <a:avLst/>
          </a:prstGeom>
        </p:spPr>
      </p:pic>
      <p:pic>
        <p:nvPicPr>
          <p:cNvPr id="766" name="bg object 766"/>
          <p:cNvPicPr/>
          <p:nvPr/>
        </p:nvPicPr>
        <p:blipFill>
          <a:blip r:embed="rId586" cstate="print"/>
          <a:stretch>
            <a:fillRect/>
          </a:stretch>
        </p:blipFill>
        <p:spPr>
          <a:xfrm>
            <a:off x="2705100" y="1115568"/>
            <a:ext cx="9143" cy="7619"/>
          </a:xfrm>
          <a:prstGeom prst="rect">
            <a:avLst/>
          </a:prstGeom>
        </p:spPr>
      </p:pic>
      <p:pic>
        <p:nvPicPr>
          <p:cNvPr id="767" name="bg object 767"/>
          <p:cNvPicPr/>
          <p:nvPr/>
        </p:nvPicPr>
        <p:blipFill>
          <a:blip r:embed="rId587" cstate="print"/>
          <a:stretch>
            <a:fillRect/>
          </a:stretch>
        </p:blipFill>
        <p:spPr>
          <a:xfrm>
            <a:off x="3179064" y="3302508"/>
            <a:ext cx="10667" cy="4572"/>
          </a:xfrm>
          <a:prstGeom prst="rect">
            <a:avLst/>
          </a:prstGeom>
        </p:spPr>
      </p:pic>
      <p:pic>
        <p:nvPicPr>
          <p:cNvPr id="768" name="bg object 768"/>
          <p:cNvPicPr/>
          <p:nvPr/>
        </p:nvPicPr>
        <p:blipFill>
          <a:blip r:embed="rId588" cstate="print"/>
          <a:stretch>
            <a:fillRect/>
          </a:stretch>
        </p:blipFill>
        <p:spPr>
          <a:xfrm>
            <a:off x="4517135" y="534923"/>
            <a:ext cx="10667" cy="9143"/>
          </a:xfrm>
          <a:prstGeom prst="rect">
            <a:avLst/>
          </a:prstGeom>
        </p:spPr>
      </p:pic>
      <p:pic>
        <p:nvPicPr>
          <p:cNvPr id="769" name="bg object 769"/>
          <p:cNvPicPr/>
          <p:nvPr/>
        </p:nvPicPr>
        <p:blipFill>
          <a:blip r:embed="rId589" cstate="print"/>
          <a:stretch>
            <a:fillRect/>
          </a:stretch>
        </p:blipFill>
        <p:spPr>
          <a:xfrm>
            <a:off x="3826764" y="3317748"/>
            <a:ext cx="12191" cy="7619"/>
          </a:xfrm>
          <a:prstGeom prst="rect">
            <a:avLst/>
          </a:prstGeom>
        </p:spPr>
      </p:pic>
      <p:pic>
        <p:nvPicPr>
          <p:cNvPr id="770" name="bg object 770"/>
          <p:cNvPicPr/>
          <p:nvPr/>
        </p:nvPicPr>
        <p:blipFill>
          <a:blip r:embed="rId590" cstate="print"/>
          <a:stretch>
            <a:fillRect/>
          </a:stretch>
        </p:blipFill>
        <p:spPr>
          <a:xfrm>
            <a:off x="4575047" y="466344"/>
            <a:ext cx="10667" cy="9143"/>
          </a:xfrm>
          <a:prstGeom prst="rect">
            <a:avLst/>
          </a:prstGeom>
        </p:spPr>
      </p:pic>
      <p:sp>
        <p:nvSpPr>
          <p:cNvPr id="771" name="bg object 771"/>
          <p:cNvSpPr/>
          <p:nvPr/>
        </p:nvSpPr>
        <p:spPr>
          <a:xfrm>
            <a:off x="2869692" y="403860"/>
            <a:ext cx="10795" cy="10795"/>
          </a:xfrm>
          <a:custGeom>
            <a:avLst/>
            <a:gdLst/>
            <a:ahLst/>
            <a:cxnLst/>
            <a:rect l="l" t="t" r="r" b="b"/>
            <a:pathLst>
              <a:path w="10794" h="10795">
                <a:moveTo>
                  <a:pt x="4572" y="10668"/>
                </a:moveTo>
                <a:lnTo>
                  <a:pt x="3048" y="9144"/>
                </a:lnTo>
                <a:lnTo>
                  <a:pt x="0" y="7620"/>
                </a:lnTo>
                <a:lnTo>
                  <a:pt x="1524" y="4572"/>
                </a:lnTo>
                <a:lnTo>
                  <a:pt x="3048" y="3048"/>
                </a:lnTo>
                <a:lnTo>
                  <a:pt x="4572" y="0"/>
                </a:lnTo>
                <a:lnTo>
                  <a:pt x="10668" y="3048"/>
                </a:lnTo>
                <a:lnTo>
                  <a:pt x="9144" y="3048"/>
                </a:lnTo>
                <a:lnTo>
                  <a:pt x="9144" y="6096"/>
                </a:lnTo>
                <a:lnTo>
                  <a:pt x="6096" y="7620"/>
                </a:lnTo>
                <a:lnTo>
                  <a:pt x="4572" y="10668"/>
                </a:lnTo>
                <a:close/>
              </a:path>
            </a:pathLst>
          </a:custGeom>
          <a:solidFill>
            <a:srgbClr val="66626E"/>
          </a:solidFill>
        </p:spPr>
        <p:txBody>
          <a:bodyPr wrap="square" lIns="0" tIns="0" rIns="0" bIns="0" rtlCol="0"/>
          <a:lstStyle/>
          <a:p>
            <a:endParaRPr/>
          </a:p>
        </p:txBody>
      </p:sp>
      <p:pic>
        <p:nvPicPr>
          <p:cNvPr id="772" name="bg object 772"/>
          <p:cNvPicPr/>
          <p:nvPr/>
        </p:nvPicPr>
        <p:blipFill>
          <a:blip r:embed="rId591" cstate="print"/>
          <a:stretch>
            <a:fillRect/>
          </a:stretch>
        </p:blipFill>
        <p:spPr>
          <a:xfrm>
            <a:off x="3424427" y="1751076"/>
            <a:ext cx="21336" cy="19812"/>
          </a:xfrm>
          <a:prstGeom prst="rect">
            <a:avLst/>
          </a:prstGeom>
        </p:spPr>
      </p:pic>
      <p:pic>
        <p:nvPicPr>
          <p:cNvPr id="773" name="bg object 773"/>
          <p:cNvPicPr/>
          <p:nvPr/>
        </p:nvPicPr>
        <p:blipFill>
          <a:blip r:embed="rId592" cstate="print"/>
          <a:stretch>
            <a:fillRect/>
          </a:stretch>
        </p:blipFill>
        <p:spPr>
          <a:xfrm>
            <a:off x="3308603" y="3371088"/>
            <a:ext cx="9144" cy="7619"/>
          </a:xfrm>
          <a:prstGeom prst="rect">
            <a:avLst/>
          </a:prstGeom>
        </p:spPr>
      </p:pic>
      <p:pic>
        <p:nvPicPr>
          <p:cNvPr id="774" name="bg object 774"/>
          <p:cNvPicPr/>
          <p:nvPr/>
        </p:nvPicPr>
        <p:blipFill>
          <a:blip r:embed="rId593" cstate="print"/>
          <a:stretch>
            <a:fillRect/>
          </a:stretch>
        </p:blipFill>
        <p:spPr>
          <a:xfrm>
            <a:off x="2869692" y="3387852"/>
            <a:ext cx="9143" cy="7619"/>
          </a:xfrm>
          <a:prstGeom prst="rect">
            <a:avLst/>
          </a:prstGeom>
        </p:spPr>
      </p:pic>
      <p:sp>
        <p:nvSpPr>
          <p:cNvPr id="775" name="bg object 775"/>
          <p:cNvSpPr/>
          <p:nvPr/>
        </p:nvSpPr>
        <p:spPr>
          <a:xfrm>
            <a:off x="3037331" y="169163"/>
            <a:ext cx="7620" cy="10795"/>
          </a:xfrm>
          <a:custGeom>
            <a:avLst/>
            <a:gdLst/>
            <a:ahLst/>
            <a:cxnLst/>
            <a:rect l="l" t="t" r="r" b="b"/>
            <a:pathLst>
              <a:path w="7619" h="10794">
                <a:moveTo>
                  <a:pt x="6095" y="10668"/>
                </a:moveTo>
                <a:lnTo>
                  <a:pt x="0" y="10668"/>
                </a:lnTo>
                <a:lnTo>
                  <a:pt x="0" y="7620"/>
                </a:lnTo>
                <a:lnTo>
                  <a:pt x="1523" y="3048"/>
                </a:lnTo>
                <a:lnTo>
                  <a:pt x="1523" y="0"/>
                </a:lnTo>
                <a:lnTo>
                  <a:pt x="7619" y="0"/>
                </a:lnTo>
                <a:lnTo>
                  <a:pt x="6095" y="4572"/>
                </a:lnTo>
                <a:lnTo>
                  <a:pt x="6095" y="10668"/>
                </a:lnTo>
                <a:close/>
              </a:path>
            </a:pathLst>
          </a:custGeom>
          <a:solidFill>
            <a:srgbClr val="66626E"/>
          </a:solidFill>
        </p:spPr>
        <p:txBody>
          <a:bodyPr wrap="square" lIns="0" tIns="0" rIns="0" bIns="0" rtlCol="0"/>
          <a:lstStyle/>
          <a:p>
            <a:endParaRPr/>
          </a:p>
        </p:txBody>
      </p:sp>
      <p:pic>
        <p:nvPicPr>
          <p:cNvPr id="776" name="bg object 776"/>
          <p:cNvPicPr/>
          <p:nvPr/>
        </p:nvPicPr>
        <p:blipFill>
          <a:blip r:embed="rId594" cstate="print"/>
          <a:stretch>
            <a:fillRect/>
          </a:stretch>
        </p:blipFill>
        <p:spPr>
          <a:xfrm>
            <a:off x="3107435" y="2819400"/>
            <a:ext cx="12191" cy="9143"/>
          </a:xfrm>
          <a:prstGeom prst="rect">
            <a:avLst/>
          </a:prstGeom>
        </p:spPr>
      </p:pic>
      <p:pic>
        <p:nvPicPr>
          <p:cNvPr id="777" name="bg object 777"/>
          <p:cNvPicPr/>
          <p:nvPr/>
        </p:nvPicPr>
        <p:blipFill>
          <a:blip r:embed="rId595" cstate="print"/>
          <a:stretch>
            <a:fillRect/>
          </a:stretch>
        </p:blipFill>
        <p:spPr>
          <a:xfrm>
            <a:off x="3828288" y="3486911"/>
            <a:ext cx="15239" cy="9144"/>
          </a:xfrm>
          <a:prstGeom prst="rect">
            <a:avLst/>
          </a:prstGeom>
        </p:spPr>
      </p:pic>
      <p:pic>
        <p:nvPicPr>
          <p:cNvPr id="778" name="bg object 778"/>
          <p:cNvPicPr/>
          <p:nvPr/>
        </p:nvPicPr>
        <p:blipFill>
          <a:blip r:embed="rId596" cstate="print"/>
          <a:stretch>
            <a:fillRect/>
          </a:stretch>
        </p:blipFill>
        <p:spPr>
          <a:xfrm>
            <a:off x="2770632" y="2827019"/>
            <a:ext cx="15240" cy="6096"/>
          </a:xfrm>
          <a:prstGeom prst="rect">
            <a:avLst/>
          </a:prstGeom>
        </p:spPr>
      </p:pic>
      <p:pic>
        <p:nvPicPr>
          <p:cNvPr id="779" name="bg object 779"/>
          <p:cNvPicPr/>
          <p:nvPr/>
        </p:nvPicPr>
        <p:blipFill>
          <a:blip r:embed="rId597" cstate="print"/>
          <a:stretch>
            <a:fillRect/>
          </a:stretch>
        </p:blipFill>
        <p:spPr>
          <a:xfrm>
            <a:off x="4213859" y="2165604"/>
            <a:ext cx="10667" cy="7620"/>
          </a:xfrm>
          <a:prstGeom prst="rect">
            <a:avLst/>
          </a:prstGeom>
        </p:spPr>
      </p:pic>
      <p:pic>
        <p:nvPicPr>
          <p:cNvPr id="780" name="bg object 780"/>
          <p:cNvPicPr/>
          <p:nvPr/>
        </p:nvPicPr>
        <p:blipFill>
          <a:blip r:embed="rId598" cstate="print"/>
          <a:stretch>
            <a:fillRect/>
          </a:stretch>
        </p:blipFill>
        <p:spPr>
          <a:xfrm>
            <a:off x="3776472" y="2109216"/>
            <a:ext cx="10667" cy="6096"/>
          </a:xfrm>
          <a:prstGeom prst="rect">
            <a:avLst/>
          </a:prstGeom>
        </p:spPr>
      </p:pic>
      <p:pic>
        <p:nvPicPr>
          <p:cNvPr id="781" name="bg object 781"/>
          <p:cNvPicPr/>
          <p:nvPr/>
        </p:nvPicPr>
        <p:blipFill>
          <a:blip r:embed="rId599" cstate="print"/>
          <a:stretch>
            <a:fillRect/>
          </a:stretch>
        </p:blipFill>
        <p:spPr>
          <a:xfrm>
            <a:off x="3802379" y="2881883"/>
            <a:ext cx="12191" cy="9143"/>
          </a:xfrm>
          <a:prstGeom prst="rect">
            <a:avLst/>
          </a:prstGeom>
        </p:spPr>
      </p:pic>
      <p:pic>
        <p:nvPicPr>
          <p:cNvPr id="782" name="bg object 782"/>
          <p:cNvPicPr/>
          <p:nvPr/>
        </p:nvPicPr>
        <p:blipFill>
          <a:blip r:embed="rId600" cstate="print"/>
          <a:stretch>
            <a:fillRect/>
          </a:stretch>
        </p:blipFill>
        <p:spPr>
          <a:xfrm>
            <a:off x="5013960" y="2072640"/>
            <a:ext cx="10667" cy="7619"/>
          </a:xfrm>
          <a:prstGeom prst="rect">
            <a:avLst/>
          </a:prstGeom>
        </p:spPr>
      </p:pic>
      <p:pic>
        <p:nvPicPr>
          <p:cNvPr id="783" name="bg object 783"/>
          <p:cNvPicPr/>
          <p:nvPr/>
        </p:nvPicPr>
        <p:blipFill>
          <a:blip r:embed="rId601" cstate="print"/>
          <a:stretch>
            <a:fillRect/>
          </a:stretch>
        </p:blipFill>
        <p:spPr>
          <a:xfrm>
            <a:off x="3130296" y="1994916"/>
            <a:ext cx="7619" cy="7620"/>
          </a:xfrm>
          <a:prstGeom prst="rect">
            <a:avLst/>
          </a:prstGeom>
        </p:spPr>
      </p:pic>
      <p:pic>
        <p:nvPicPr>
          <p:cNvPr id="784" name="bg object 784"/>
          <p:cNvPicPr/>
          <p:nvPr/>
        </p:nvPicPr>
        <p:blipFill>
          <a:blip r:embed="rId602" cstate="print"/>
          <a:stretch>
            <a:fillRect/>
          </a:stretch>
        </p:blipFill>
        <p:spPr>
          <a:xfrm>
            <a:off x="3230880" y="3634740"/>
            <a:ext cx="12191" cy="9143"/>
          </a:xfrm>
          <a:prstGeom prst="rect">
            <a:avLst/>
          </a:prstGeom>
        </p:spPr>
      </p:pic>
      <p:pic>
        <p:nvPicPr>
          <p:cNvPr id="785" name="bg object 785"/>
          <p:cNvPicPr/>
          <p:nvPr/>
        </p:nvPicPr>
        <p:blipFill>
          <a:blip r:embed="rId603" cstate="print"/>
          <a:stretch>
            <a:fillRect/>
          </a:stretch>
        </p:blipFill>
        <p:spPr>
          <a:xfrm>
            <a:off x="2756916" y="1985772"/>
            <a:ext cx="10667" cy="7620"/>
          </a:xfrm>
          <a:prstGeom prst="rect">
            <a:avLst/>
          </a:prstGeom>
        </p:spPr>
      </p:pic>
      <p:pic>
        <p:nvPicPr>
          <p:cNvPr id="786" name="bg object 786"/>
          <p:cNvPicPr/>
          <p:nvPr/>
        </p:nvPicPr>
        <p:blipFill>
          <a:blip r:embed="rId604" cstate="print"/>
          <a:stretch>
            <a:fillRect/>
          </a:stretch>
        </p:blipFill>
        <p:spPr>
          <a:xfrm>
            <a:off x="2750819" y="2944367"/>
            <a:ext cx="10668" cy="6095"/>
          </a:xfrm>
          <a:prstGeom prst="rect">
            <a:avLst/>
          </a:prstGeom>
        </p:spPr>
      </p:pic>
      <p:pic>
        <p:nvPicPr>
          <p:cNvPr id="787" name="bg object 787"/>
          <p:cNvPicPr/>
          <p:nvPr/>
        </p:nvPicPr>
        <p:blipFill>
          <a:blip r:embed="rId605" cstate="print"/>
          <a:stretch>
            <a:fillRect/>
          </a:stretch>
        </p:blipFill>
        <p:spPr>
          <a:xfrm>
            <a:off x="4759452" y="1732788"/>
            <a:ext cx="12191" cy="10667"/>
          </a:xfrm>
          <a:prstGeom prst="rect">
            <a:avLst/>
          </a:prstGeom>
        </p:spPr>
      </p:pic>
      <p:pic>
        <p:nvPicPr>
          <p:cNvPr id="788" name="bg object 788"/>
          <p:cNvPicPr/>
          <p:nvPr/>
        </p:nvPicPr>
        <p:blipFill>
          <a:blip r:embed="rId606" cstate="print"/>
          <a:stretch>
            <a:fillRect/>
          </a:stretch>
        </p:blipFill>
        <p:spPr>
          <a:xfrm>
            <a:off x="3363467" y="583691"/>
            <a:ext cx="35051" cy="51816"/>
          </a:xfrm>
          <a:prstGeom prst="rect">
            <a:avLst/>
          </a:prstGeom>
        </p:spPr>
      </p:pic>
      <p:sp>
        <p:nvSpPr>
          <p:cNvPr id="789" name="bg object 789"/>
          <p:cNvSpPr/>
          <p:nvPr/>
        </p:nvSpPr>
        <p:spPr>
          <a:xfrm>
            <a:off x="2731007" y="446531"/>
            <a:ext cx="32384" cy="20320"/>
          </a:xfrm>
          <a:custGeom>
            <a:avLst/>
            <a:gdLst/>
            <a:ahLst/>
            <a:cxnLst/>
            <a:rect l="l" t="t" r="r" b="b"/>
            <a:pathLst>
              <a:path w="32385" h="20320">
                <a:moveTo>
                  <a:pt x="13716" y="19811"/>
                </a:moveTo>
                <a:lnTo>
                  <a:pt x="10668" y="19811"/>
                </a:lnTo>
                <a:lnTo>
                  <a:pt x="3048" y="19811"/>
                </a:lnTo>
                <a:lnTo>
                  <a:pt x="1524" y="18287"/>
                </a:lnTo>
                <a:lnTo>
                  <a:pt x="0" y="15239"/>
                </a:lnTo>
                <a:lnTo>
                  <a:pt x="0" y="9143"/>
                </a:lnTo>
                <a:lnTo>
                  <a:pt x="1524" y="6095"/>
                </a:lnTo>
                <a:lnTo>
                  <a:pt x="6096" y="1523"/>
                </a:lnTo>
                <a:lnTo>
                  <a:pt x="10668" y="0"/>
                </a:lnTo>
                <a:lnTo>
                  <a:pt x="21336" y="0"/>
                </a:lnTo>
                <a:lnTo>
                  <a:pt x="25908" y="1523"/>
                </a:lnTo>
                <a:lnTo>
                  <a:pt x="32004" y="3047"/>
                </a:lnTo>
                <a:lnTo>
                  <a:pt x="30480" y="12191"/>
                </a:lnTo>
                <a:lnTo>
                  <a:pt x="25908" y="18287"/>
                </a:lnTo>
                <a:lnTo>
                  <a:pt x="13716" y="19811"/>
                </a:lnTo>
                <a:close/>
              </a:path>
            </a:pathLst>
          </a:custGeom>
          <a:solidFill>
            <a:srgbClr val="66626E"/>
          </a:solidFill>
        </p:spPr>
        <p:txBody>
          <a:bodyPr wrap="square" lIns="0" tIns="0" rIns="0" bIns="0" rtlCol="0"/>
          <a:lstStyle/>
          <a:p>
            <a:endParaRPr/>
          </a:p>
        </p:txBody>
      </p:sp>
      <p:pic>
        <p:nvPicPr>
          <p:cNvPr id="790" name="bg object 790"/>
          <p:cNvPicPr/>
          <p:nvPr/>
        </p:nvPicPr>
        <p:blipFill>
          <a:blip r:embed="rId607" cstate="print"/>
          <a:stretch>
            <a:fillRect/>
          </a:stretch>
        </p:blipFill>
        <p:spPr>
          <a:xfrm>
            <a:off x="3617976" y="1336548"/>
            <a:ext cx="27432" cy="21335"/>
          </a:xfrm>
          <a:prstGeom prst="rect">
            <a:avLst/>
          </a:prstGeom>
        </p:spPr>
      </p:pic>
      <p:sp>
        <p:nvSpPr>
          <p:cNvPr id="791" name="bg object 791"/>
          <p:cNvSpPr/>
          <p:nvPr/>
        </p:nvSpPr>
        <p:spPr>
          <a:xfrm>
            <a:off x="3528059" y="329184"/>
            <a:ext cx="24765" cy="18415"/>
          </a:xfrm>
          <a:custGeom>
            <a:avLst/>
            <a:gdLst/>
            <a:ahLst/>
            <a:cxnLst/>
            <a:rect l="l" t="t" r="r" b="b"/>
            <a:pathLst>
              <a:path w="24764" h="18414">
                <a:moveTo>
                  <a:pt x="22859" y="18288"/>
                </a:moveTo>
                <a:lnTo>
                  <a:pt x="13715" y="18288"/>
                </a:lnTo>
                <a:lnTo>
                  <a:pt x="10667" y="18288"/>
                </a:lnTo>
                <a:lnTo>
                  <a:pt x="6095" y="16764"/>
                </a:lnTo>
                <a:lnTo>
                  <a:pt x="0" y="15240"/>
                </a:lnTo>
                <a:lnTo>
                  <a:pt x="2095" y="7286"/>
                </a:lnTo>
                <a:lnTo>
                  <a:pt x="5333" y="3048"/>
                </a:lnTo>
                <a:lnTo>
                  <a:pt x="12001" y="1095"/>
                </a:lnTo>
                <a:lnTo>
                  <a:pt x="24383" y="0"/>
                </a:lnTo>
                <a:lnTo>
                  <a:pt x="24383" y="13716"/>
                </a:lnTo>
                <a:lnTo>
                  <a:pt x="22859" y="18288"/>
                </a:lnTo>
                <a:close/>
              </a:path>
            </a:pathLst>
          </a:custGeom>
          <a:solidFill>
            <a:srgbClr val="66626E"/>
          </a:solidFill>
        </p:spPr>
        <p:txBody>
          <a:bodyPr wrap="square" lIns="0" tIns="0" rIns="0" bIns="0" rtlCol="0"/>
          <a:lstStyle/>
          <a:p>
            <a:endParaRPr/>
          </a:p>
        </p:txBody>
      </p:sp>
      <p:pic>
        <p:nvPicPr>
          <p:cNvPr id="792" name="bg object 792"/>
          <p:cNvPicPr/>
          <p:nvPr/>
        </p:nvPicPr>
        <p:blipFill>
          <a:blip r:embed="rId608" cstate="print"/>
          <a:stretch>
            <a:fillRect/>
          </a:stretch>
        </p:blipFill>
        <p:spPr>
          <a:xfrm>
            <a:off x="2889503" y="722375"/>
            <a:ext cx="25908" cy="16764"/>
          </a:xfrm>
          <a:prstGeom prst="rect">
            <a:avLst/>
          </a:prstGeom>
        </p:spPr>
      </p:pic>
      <p:pic>
        <p:nvPicPr>
          <p:cNvPr id="793" name="bg object 793"/>
          <p:cNvPicPr/>
          <p:nvPr/>
        </p:nvPicPr>
        <p:blipFill>
          <a:blip r:embed="rId609" cstate="print"/>
          <a:stretch>
            <a:fillRect/>
          </a:stretch>
        </p:blipFill>
        <p:spPr>
          <a:xfrm>
            <a:off x="3663696" y="1895855"/>
            <a:ext cx="27431" cy="19812"/>
          </a:xfrm>
          <a:prstGeom prst="rect">
            <a:avLst/>
          </a:prstGeom>
        </p:spPr>
      </p:pic>
      <p:pic>
        <p:nvPicPr>
          <p:cNvPr id="794" name="bg object 794"/>
          <p:cNvPicPr/>
          <p:nvPr/>
        </p:nvPicPr>
        <p:blipFill>
          <a:blip r:embed="rId610" cstate="print"/>
          <a:stretch>
            <a:fillRect/>
          </a:stretch>
        </p:blipFill>
        <p:spPr>
          <a:xfrm>
            <a:off x="3675888" y="1161288"/>
            <a:ext cx="19811" cy="15239"/>
          </a:xfrm>
          <a:prstGeom prst="rect">
            <a:avLst/>
          </a:prstGeom>
        </p:spPr>
      </p:pic>
      <p:pic>
        <p:nvPicPr>
          <p:cNvPr id="795" name="bg object 795"/>
          <p:cNvPicPr/>
          <p:nvPr/>
        </p:nvPicPr>
        <p:blipFill>
          <a:blip r:embed="rId611" cstate="print"/>
          <a:stretch>
            <a:fillRect/>
          </a:stretch>
        </p:blipFill>
        <p:spPr>
          <a:xfrm>
            <a:off x="3419855" y="2004060"/>
            <a:ext cx="21335" cy="15240"/>
          </a:xfrm>
          <a:prstGeom prst="rect">
            <a:avLst/>
          </a:prstGeom>
        </p:spPr>
      </p:pic>
      <p:pic>
        <p:nvPicPr>
          <p:cNvPr id="796" name="bg object 796"/>
          <p:cNvPicPr/>
          <p:nvPr/>
        </p:nvPicPr>
        <p:blipFill>
          <a:blip r:embed="rId612" cstate="print"/>
          <a:stretch>
            <a:fillRect/>
          </a:stretch>
        </p:blipFill>
        <p:spPr>
          <a:xfrm>
            <a:off x="2944367" y="1110996"/>
            <a:ext cx="22859" cy="12191"/>
          </a:xfrm>
          <a:prstGeom prst="rect">
            <a:avLst/>
          </a:prstGeom>
        </p:spPr>
      </p:pic>
      <p:pic>
        <p:nvPicPr>
          <p:cNvPr id="797" name="bg object 797"/>
          <p:cNvPicPr/>
          <p:nvPr/>
        </p:nvPicPr>
        <p:blipFill>
          <a:blip r:embed="rId613" cstate="print"/>
          <a:stretch>
            <a:fillRect/>
          </a:stretch>
        </p:blipFill>
        <p:spPr>
          <a:xfrm>
            <a:off x="3502152" y="1775460"/>
            <a:ext cx="16763" cy="10668"/>
          </a:xfrm>
          <a:prstGeom prst="rect">
            <a:avLst/>
          </a:prstGeom>
        </p:spPr>
      </p:pic>
      <p:pic>
        <p:nvPicPr>
          <p:cNvPr id="798" name="bg object 798"/>
          <p:cNvPicPr/>
          <p:nvPr/>
        </p:nvPicPr>
        <p:blipFill>
          <a:blip r:embed="rId614" cstate="print"/>
          <a:stretch>
            <a:fillRect/>
          </a:stretch>
        </p:blipFill>
        <p:spPr>
          <a:xfrm>
            <a:off x="3799332" y="469391"/>
            <a:ext cx="18287" cy="9144"/>
          </a:xfrm>
          <a:prstGeom prst="rect">
            <a:avLst/>
          </a:prstGeom>
        </p:spPr>
      </p:pic>
      <p:pic>
        <p:nvPicPr>
          <p:cNvPr id="799" name="bg object 799"/>
          <p:cNvPicPr/>
          <p:nvPr/>
        </p:nvPicPr>
        <p:blipFill>
          <a:blip r:embed="rId615" cstate="print"/>
          <a:stretch>
            <a:fillRect/>
          </a:stretch>
        </p:blipFill>
        <p:spPr>
          <a:xfrm>
            <a:off x="3163824" y="979931"/>
            <a:ext cx="13716" cy="7620"/>
          </a:xfrm>
          <a:prstGeom prst="rect">
            <a:avLst/>
          </a:prstGeom>
        </p:spPr>
      </p:pic>
      <p:pic>
        <p:nvPicPr>
          <p:cNvPr id="800" name="bg object 800"/>
          <p:cNvPicPr/>
          <p:nvPr/>
        </p:nvPicPr>
        <p:blipFill>
          <a:blip r:embed="rId616" cstate="print"/>
          <a:stretch>
            <a:fillRect/>
          </a:stretch>
        </p:blipFill>
        <p:spPr>
          <a:xfrm>
            <a:off x="3608832" y="1859279"/>
            <a:ext cx="13715" cy="12191"/>
          </a:xfrm>
          <a:prstGeom prst="rect">
            <a:avLst/>
          </a:prstGeom>
        </p:spPr>
      </p:pic>
      <p:pic>
        <p:nvPicPr>
          <p:cNvPr id="801" name="bg object 801"/>
          <p:cNvPicPr/>
          <p:nvPr/>
        </p:nvPicPr>
        <p:blipFill>
          <a:blip r:embed="rId617" cstate="print"/>
          <a:stretch>
            <a:fillRect/>
          </a:stretch>
        </p:blipFill>
        <p:spPr>
          <a:xfrm>
            <a:off x="3361944" y="859536"/>
            <a:ext cx="18287" cy="10668"/>
          </a:xfrm>
          <a:prstGeom prst="rect">
            <a:avLst/>
          </a:prstGeom>
        </p:spPr>
      </p:pic>
      <p:sp>
        <p:nvSpPr>
          <p:cNvPr id="802" name="bg object 802"/>
          <p:cNvSpPr/>
          <p:nvPr/>
        </p:nvSpPr>
        <p:spPr>
          <a:xfrm>
            <a:off x="2898648" y="181356"/>
            <a:ext cx="12700" cy="6350"/>
          </a:xfrm>
          <a:custGeom>
            <a:avLst/>
            <a:gdLst/>
            <a:ahLst/>
            <a:cxnLst/>
            <a:rect l="l" t="t" r="r" b="b"/>
            <a:pathLst>
              <a:path w="12700" h="6350">
                <a:moveTo>
                  <a:pt x="3048" y="6096"/>
                </a:moveTo>
                <a:lnTo>
                  <a:pt x="0" y="4572"/>
                </a:lnTo>
                <a:lnTo>
                  <a:pt x="9144" y="0"/>
                </a:lnTo>
                <a:lnTo>
                  <a:pt x="12192" y="1524"/>
                </a:lnTo>
                <a:lnTo>
                  <a:pt x="3048" y="6096"/>
                </a:lnTo>
                <a:close/>
              </a:path>
            </a:pathLst>
          </a:custGeom>
          <a:solidFill>
            <a:srgbClr val="66626E"/>
          </a:solidFill>
        </p:spPr>
        <p:txBody>
          <a:bodyPr wrap="square" lIns="0" tIns="0" rIns="0" bIns="0" rtlCol="0"/>
          <a:lstStyle/>
          <a:p>
            <a:endParaRPr/>
          </a:p>
        </p:txBody>
      </p:sp>
      <p:pic>
        <p:nvPicPr>
          <p:cNvPr id="803" name="bg object 803"/>
          <p:cNvPicPr/>
          <p:nvPr/>
        </p:nvPicPr>
        <p:blipFill>
          <a:blip r:embed="rId618" cstate="print"/>
          <a:stretch>
            <a:fillRect/>
          </a:stretch>
        </p:blipFill>
        <p:spPr>
          <a:xfrm>
            <a:off x="3227832" y="1001268"/>
            <a:ext cx="16763" cy="9143"/>
          </a:xfrm>
          <a:prstGeom prst="rect">
            <a:avLst/>
          </a:prstGeom>
        </p:spPr>
      </p:pic>
      <p:pic>
        <p:nvPicPr>
          <p:cNvPr id="804" name="bg object 804"/>
          <p:cNvPicPr/>
          <p:nvPr/>
        </p:nvPicPr>
        <p:blipFill>
          <a:blip r:embed="rId619" cstate="print"/>
          <a:stretch>
            <a:fillRect/>
          </a:stretch>
        </p:blipFill>
        <p:spPr>
          <a:xfrm>
            <a:off x="2942843" y="1010412"/>
            <a:ext cx="10667" cy="7619"/>
          </a:xfrm>
          <a:prstGeom prst="rect">
            <a:avLst/>
          </a:prstGeom>
        </p:spPr>
      </p:pic>
      <p:pic>
        <p:nvPicPr>
          <p:cNvPr id="805" name="bg object 805"/>
          <p:cNvPicPr/>
          <p:nvPr/>
        </p:nvPicPr>
        <p:blipFill>
          <a:blip r:embed="rId620" cstate="print"/>
          <a:stretch>
            <a:fillRect/>
          </a:stretch>
        </p:blipFill>
        <p:spPr>
          <a:xfrm>
            <a:off x="3648455" y="1018031"/>
            <a:ext cx="15239" cy="7620"/>
          </a:xfrm>
          <a:prstGeom prst="rect">
            <a:avLst/>
          </a:prstGeom>
        </p:spPr>
      </p:pic>
      <p:pic>
        <p:nvPicPr>
          <p:cNvPr id="806" name="bg object 806"/>
          <p:cNvPicPr/>
          <p:nvPr/>
        </p:nvPicPr>
        <p:blipFill>
          <a:blip r:embed="rId621" cstate="print"/>
          <a:stretch>
            <a:fillRect/>
          </a:stretch>
        </p:blipFill>
        <p:spPr>
          <a:xfrm>
            <a:off x="3555491" y="1059180"/>
            <a:ext cx="12191" cy="6095"/>
          </a:xfrm>
          <a:prstGeom prst="rect">
            <a:avLst/>
          </a:prstGeom>
        </p:spPr>
      </p:pic>
      <p:pic>
        <p:nvPicPr>
          <p:cNvPr id="807" name="bg object 807"/>
          <p:cNvPicPr/>
          <p:nvPr/>
        </p:nvPicPr>
        <p:blipFill>
          <a:blip r:embed="rId622" cstate="print"/>
          <a:stretch>
            <a:fillRect/>
          </a:stretch>
        </p:blipFill>
        <p:spPr>
          <a:xfrm>
            <a:off x="3081527" y="1205483"/>
            <a:ext cx="13716" cy="9143"/>
          </a:xfrm>
          <a:prstGeom prst="rect">
            <a:avLst/>
          </a:prstGeom>
        </p:spPr>
      </p:pic>
      <p:sp>
        <p:nvSpPr>
          <p:cNvPr id="808" name="bg object 808"/>
          <p:cNvSpPr/>
          <p:nvPr/>
        </p:nvSpPr>
        <p:spPr>
          <a:xfrm>
            <a:off x="2709672" y="268223"/>
            <a:ext cx="15240" cy="7620"/>
          </a:xfrm>
          <a:custGeom>
            <a:avLst/>
            <a:gdLst/>
            <a:ahLst/>
            <a:cxnLst/>
            <a:rect l="l" t="t" r="r" b="b"/>
            <a:pathLst>
              <a:path w="15239" h="7620">
                <a:moveTo>
                  <a:pt x="13715" y="7620"/>
                </a:moveTo>
                <a:lnTo>
                  <a:pt x="7619" y="7620"/>
                </a:lnTo>
                <a:lnTo>
                  <a:pt x="0" y="7620"/>
                </a:lnTo>
                <a:lnTo>
                  <a:pt x="6095" y="4572"/>
                </a:lnTo>
                <a:lnTo>
                  <a:pt x="10667" y="1524"/>
                </a:lnTo>
                <a:lnTo>
                  <a:pt x="13715" y="0"/>
                </a:lnTo>
                <a:lnTo>
                  <a:pt x="15239" y="6096"/>
                </a:lnTo>
                <a:lnTo>
                  <a:pt x="13715" y="7620"/>
                </a:lnTo>
                <a:close/>
              </a:path>
            </a:pathLst>
          </a:custGeom>
          <a:solidFill>
            <a:srgbClr val="66626E"/>
          </a:solidFill>
        </p:spPr>
        <p:txBody>
          <a:bodyPr wrap="square" lIns="0" tIns="0" rIns="0" bIns="0" rtlCol="0"/>
          <a:lstStyle/>
          <a:p>
            <a:endParaRPr/>
          </a:p>
        </p:txBody>
      </p:sp>
      <p:pic>
        <p:nvPicPr>
          <p:cNvPr id="809" name="bg object 809"/>
          <p:cNvPicPr/>
          <p:nvPr/>
        </p:nvPicPr>
        <p:blipFill>
          <a:blip r:embed="rId623" cstate="print"/>
          <a:stretch>
            <a:fillRect/>
          </a:stretch>
        </p:blipFill>
        <p:spPr>
          <a:xfrm>
            <a:off x="3407664" y="502919"/>
            <a:ext cx="13716" cy="7619"/>
          </a:xfrm>
          <a:prstGeom prst="rect">
            <a:avLst/>
          </a:prstGeom>
        </p:spPr>
      </p:pic>
      <p:pic>
        <p:nvPicPr>
          <p:cNvPr id="810" name="bg object 810"/>
          <p:cNvPicPr/>
          <p:nvPr/>
        </p:nvPicPr>
        <p:blipFill>
          <a:blip r:embed="rId624" cstate="print"/>
          <a:stretch>
            <a:fillRect/>
          </a:stretch>
        </p:blipFill>
        <p:spPr>
          <a:xfrm>
            <a:off x="2759964" y="583691"/>
            <a:ext cx="9143" cy="4571"/>
          </a:xfrm>
          <a:prstGeom prst="rect">
            <a:avLst/>
          </a:prstGeom>
        </p:spPr>
      </p:pic>
      <p:pic>
        <p:nvPicPr>
          <p:cNvPr id="811" name="bg object 811"/>
          <p:cNvPicPr/>
          <p:nvPr/>
        </p:nvPicPr>
        <p:blipFill>
          <a:blip r:embed="rId625" cstate="print"/>
          <a:stretch>
            <a:fillRect/>
          </a:stretch>
        </p:blipFill>
        <p:spPr>
          <a:xfrm>
            <a:off x="2892551" y="830580"/>
            <a:ext cx="9144" cy="4572"/>
          </a:xfrm>
          <a:prstGeom prst="rect">
            <a:avLst/>
          </a:prstGeom>
        </p:spPr>
      </p:pic>
      <p:pic>
        <p:nvPicPr>
          <p:cNvPr id="812" name="bg object 812"/>
          <p:cNvPicPr/>
          <p:nvPr/>
        </p:nvPicPr>
        <p:blipFill>
          <a:blip r:embed="rId626" cstate="print"/>
          <a:stretch>
            <a:fillRect/>
          </a:stretch>
        </p:blipFill>
        <p:spPr>
          <a:xfrm>
            <a:off x="3395472" y="1135380"/>
            <a:ext cx="12191" cy="7620"/>
          </a:xfrm>
          <a:prstGeom prst="rect">
            <a:avLst/>
          </a:prstGeom>
        </p:spPr>
      </p:pic>
      <p:pic>
        <p:nvPicPr>
          <p:cNvPr id="813" name="bg object 813"/>
          <p:cNvPicPr/>
          <p:nvPr/>
        </p:nvPicPr>
        <p:blipFill>
          <a:blip r:embed="rId627" cstate="print"/>
          <a:stretch>
            <a:fillRect/>
          </a:stretch>
        </p:blipFill>
        <p:spPr>
          <a:xfrm>
            <a:off x="2967227" y="1816608"/>
            <a:ext cx="16763" cy="10667"/>
          </a:xfrm>
          <a:prstGeom prst="rect">
            <a:avLst/>
          </a:prstGeom>
        </p:spPr>
      </p:pic>
      <p:sp>
        <p:nvSpPr>
          <p:cNvPr id="814" name="bg object 814"/>
          <p:cNvSpPr/>
          <p:nvPr/>
        </p:nvSpPr>
        <p:spPr>
          <a:xfrm>
            <a:off x="3206495" y="153923"/>
            <a:ext cx="7620" cy="7620"/>
          </a:xfrm>
          <a:custGeom>
            <a:avLst/>
            <a:gdLst/>
            <a:ahLst/>
            <a:cxnLst/>
            <a:rect l="l" t="t" r="r" b="b"/>
            <a:pathLst>
              <a:path w="7619" h="7619">
                <a:moveTo>
                  <a:pt x="4572" y="7620"/>
                </a:moveTo>
                <a:lnTo>
                  <a:pt x="3048" y="6096"/>
                </a:lnTo>
                <a:lnTo>
                  <a:pt x="0" y="6096"/>
                </a:lnTo>
                <a:lnTo>
                  <a:pt x="1524" y="3048"/>
                </a:lnTo>
                <a:lnTo>
                  <a:pt x="4572" y="0"/>
                </a:lnTo>
                <a:lnTo>
                  <a:pt x="6096" y="0"/>
                </a:lnTo>
                <a:lnTo>
                  <a:pt x="7620" y="1524"/>
                </a:lnTo>
                <a:lnTo>
                  <a:pt x="4572" y="4572"/>
                </a:lnTo>
                <a:lnTo>
                  <a:pt x="4572" y="7620"/>
                </a:lnTo>
                <a:close/>
              </a:path>
            </a:pathLst>
          </a:custGeom>
          <a:solidFill>
            <a:srgbClr val="66626E"/>
          </a:solidFill>
        </p:spPr>
        <p:txBody>
          <a:bodyPr wrap="square" lIns="0" tIns="0" rIns="0" bIns="0" rtlCol="0"/>
          <a:lstStyle/>
          <a:p>
            <a:endParaRPr/>
          </a:p>
        </p:txBody>
      </p:sp>
      <p:sp>
        <p:nvSpPr>
          <p:cNvPr id="815" name="bg object 815"/>
          <p:cNvSpPr/>
          <p:nvPr/>
        </p:nvSpPr>
        <p:spPr>
          <a:xfrm>
            <a:off x="3465576" y="301752"/>
            <a:ext cx="12700" cy="7620"/>
          </a:xfrm>
          <a:custGeom>
            <a:avLst/>
            <a:gdLst/>
            <a:ahLst/>
            <a:cxnLst/>
            <a:rect l="l" t="t" r="r" b="b"/>
            <a:pathLst>
              <a:path w="12700" h="7620">
                <a:moveTo>
                  <a:pt x="3048" y="7620"/>
                </a:moveTo>
                <a:lnTo>
                  <a:pt x="0" y="4572"/>
                </a:lnTo>
                <a:lnTo>
                  <a:pt x="3048" y="3048"/>
                </a:lnTo>
                <a:lnTo>
                  <a:pt x="7620" y="1524"/>
                </a:lnTo>
                <a:lnTo>
                  <a:pt x="10668" y="0"/>
                </a:lnTo>
                <a:lnTo>
                  <a:pt x="12192" y="3048"/>
                </a:lnTo>
                <a:lnTo>
                  <a:pt x="3048" y="7620"/>
                </a:lnTo>
                <a:close/>
              </a:path>
            </a:pathLst>
          </a:custGeom>
          <a:solidFill>
            <a:srgbClr val="66626E"/>
          </a:solidFill>
        </p:spPr>
        <p:txBody>
          <a:bodyPr wrap="square" lIns="0" tIns="0" rIns="0" bIns="0" rtlCol="0"/>
          <a:lstStyle/>
          <a:p>
            <a:endParaRPr/>
          </a:p>
        </p:txBody>
      </p:sp>
      <p:sp>
        <p:nvSpPr>
          <p:cNvPr id="816" name="bg object 816"/>
          <p:cNvSpPr/>
          <p:nvPr/>
        </p:nvSpPr>
        <p:spPr>
          <a:xfrm>
            <a:off x="2374391" y="207263"/>
            <a:ext cx="44450" cy="36830"/>
          </a:xfrm>
          <a:custGeom>
            <a:avLst/>
            <a:gdLst/>
            <a:ahLst/>
            <a:cxnLst/>
            <a:rect l="l" t="t" r="r" b="b"/>
            <a:pathLst>
              <a:path w="44450" h="36829">
                <a:moveTo>
                  <a:pt x="18288" y="36575"/>
                </a:moveTo>
                <a:lnTo>
                  <a:pt x="12192" y="36575"/>
                </a:lnTo>
                <a:lnTo>
                  <a:pt x="7620" y="36575"/>
                </a:lnTo>
                <a:lnTo>
                  <a:pt x="7620" y="35051"/>
                </a:lnTo>
                <a:lnTo>
                  <a:pt x="4572" y="28955"/>
                </a:lnTo>
                <a:lnTo>
                  <a:pt x="1524" y="21335"/>
                </a:lnTo>
                <a:lnTo>
                  <a:pt x="0" y="13715"/>
                </a:lnTo>
                <a:lnTo>
                  <a:pt x="0" y="9143"/>
                </a:lnTo>
                <a:lnTo>
                  <a:pt x="3048" y="4571"/>
                </a:lnTo>
                <a:lnTo>
                  <a:pt x="4572" y="0"/>
                </a:lnTo>
                <a:lnTo>
                  <a:pt x="14620" y="3190"/>
                </a:lnTo>
                <a:lnTo>
                  <a:pt x="34147" y="9001"/>
                </a:lnTo>
                <a:lnTo>
                  <a:pt x="44196" y="12191"/>
                </a:lnTo>
                <a:lnTo>
                  <a:pt x="35052" y="24383"/>
                </a:lnTo>
                <a:lnTo>
                  <a:pt x="24384" y="35051"/>
                </a:lnTo>
                <a:lnTo>
                  <a:pt x="21336" y="35051"/>
                </a:lnTo>
                <a:lnTo>
                  <a:pt x="18288" y="36575"/>
                </a:lnTo>
                <a:close/>
              </a:path>
            </a:pathLst>
          </a:custGeom>
          <a:solidFill>
            <a:srgbClr val="66626E"/>
          </a:solidFill>
        </p:spPr>
        <p:txBody>
          <a:bodyPr wrap="square" lIns="0" tIns="0" rIns="0" bIns="0" rtlCol="0"/>
          <a:lstStyle/>
          <a:p>
            <a:endParaRPr/>
          </a:p>
        </p:txBody>
      </p:sp>
      <p:sp>
        <p:nvSpPr>
          <p:cNvPr id="817" name="bg object 817"/>
          <p:cNvSpPr/>
          <p:nvPr/>
        </p:nvSpPr>
        <p:spPr>
          <a:xfrm>
            <a:off x="2037588" y="91440"/>
            <a:ext cx="50800" cy="40005"/>
          </a:xfrm>
          <a:custGeom>
            <a:avLst/>
            <a:gdLst/>
            <a:ahLst/>
            <a:cxnLst/>
            <a:rect l="l" t="t" r="r" b="b"/>
            <a:pathLst>
              <a:path w="50800" h="40005">
                <a:moveTo>
                  <a:pt x="32004" y="39624"/>
                </a:moveTo>
                <a:lnTo>
                  <a:pt x="24217" y="35290"/>
                </a:lnTo>
                <a:lnTo>
                  <a:pt x="16573" y="31242"/>
                </a:lnTo>
                <a:lnTo>
                  <a:pt x="0" y="22860"/>
                </a:lnTo>
                <a:lnTo>
                  <a:pt x="3476" y="17359"/>
                </a:lnTo>
                <a:lnTo>
                  <a:pt x="7239" y="12001"/>
                </a:lnTo>
                <a:lnTo>
                  <a:pt x="11572" y="6357"/>
                </a:lnTo>
                <a:lnTo>
                  <a:pt x="16764" y="0"/>
                </a:lnTo>
                <a:lnTo>
                  <a:pt x="26289" y="7500"/>
                </a:lnTo>
                <a:lnTo>
                  <a:pt x="34671" y="14287"/>
                </a:lnTo>
                <a:lnTo>
                  <a:pt x="42481" y="20788"/>
                </a:lnTo>
                <a:lnTo>
                  <a:pt x="50292" y="27432"/>
                </a:lnTo>
                <a:lnTo>
                  <a:pt x="42672" y="32004"/>
                </a:lnTo>
                <a:lnTo>
                  <a:pt x="36576" y="35052"/>
                </a:lnTo>
                <a:lnTo>
                  <a:pt x="32004" y="39624"/>
                </a:lnTo>
                <a:close/>
              </a:path>
            </a:pathLst>
          </a:custGeom>
          <a:solidFill>
            <a:srgbClr val="66626E"/>
          </a:solidFill>
        </p:spPr>
        <p:txBody>
          <a:bodyPr wrap="square" lIns="0" tIns="0" rIns="0" bIns="0" rtlCol="0"/>
          <a:lstStyle/>
          <a:p>
            <a:endParaRPr/>
          </a:p>
        </p:txBody>
      </p:sp>
      <p:pic>
        <p:nvPicPr>
          <p:cNvPr id="818" name="bg object 818"/>
          <p:cNvPicPr/>
          <p:nvPr/>
        </p:nvPicPr>
        <p:blipFill>
          <a:blip r:embed="rId628" cstate="print"/>
          <a:stretch>
            <a:fillRect/>
          </a:stretch>
        </p:blipFill>
        <p:spPr>
          <a:xfrm>
            <a:off x="2260092" y="2109216"/>
            <a:ext cx="35052" cy="19811"/>
          </a:xfrm>
          <a:prstGeom prst="rect">
            <a:avLst/>
          </a:prstGeom>
        </p:spPr>
      </p:pic>
      <p:pic>
        <p:nvPicPr>
          <p:cNvPr id="819" name="bg object 819"/>
          <p:cNvPicPr/>
          <p:nvPr/>
        </p:nvPicPr>
        <p:blipFill>
          <a:blip r:embed="rId629" cstate="print"/>
          <a:stretch>
            <a:fillRect/>
          </a:stretch>
        </p:blipFill>
        <p:spPr>
          <a:xfrm>
            <a:off x="146304" y="3715511"/>
            <a:ext cx="24384" cy="24384"/>
          </a:xfrm>
          <a:prstGeom prst="rect">
            <a:avLst/>
          </a:prstGeom>
        </p:spPr>
      </p:pic>
      <p:sp>
        <p:nvSpPr>
          <p:cNvPr id="820" name="bg object 820"/>
          <p:cNvSpPr/>
          <p:nvPr/>
        </p:nvSpPr>
        <p:spPr>
          <a:xfrm>
            <a:off x="2474975" y="553212"/>
            <a:ext cx="13970" cy="35560"/>
          </a:xfrm>
          <a:custGeom>
            <a:avLst/>
            <a:gdLst/>
            <a:ahLst/>
            <a:cxnLst/>
            <a:rect l="l" t="t" r="r" b="b"/>
            <a:pathLst>
              <a:path w="13969" h="35559">
                <a:moveTo>
                  <a:pt x="1524" y="35051"/>
                </a:moveTo>
                <a:lnTo>
                  <a:pt x="0" y="18859"/>
                </a:lnTo>
                <a:lnTo>
                  <a:pt x="761" y="9524"/>
                </a:lnTo>
                <a:lnTo>
                  <a:pt x="4952" y="4190"/>
                </a:lnTo>
                <a:lnTo>
                  <a:pt x="13716" y="0"/>
                </a:lnTo>
                <a:lnTo>
                  <a:pt x="13954" y="9120"/>
                </a:lnTo>
                <a:lnTo>
                  <a:pt x="13335" y="18097"/>
                </a:lnTo>
                <a:lnTo>
                  <a:pt x="9858" y="26789"/>
                </a:lnTo>
                <a:lnTo>
                  <a:pt x="1524" y="35051"/>
                </a:lnTo>
                <a:close/>
              </a:path>
            </a:pathLst>
          </a:custGeom>
          <a:solidFill>
            <a:srgbClr val="66626E"/>
          </a:solidFill>
        </p:spPr>
        <p:txBody>
          <a:bodyPr wrap="square" lIns="0" tIns="0" rIns="0" bIns="0" rtlCol="0"/>
          <a:lstStyle/>
          <a:p>
            <a:endParaRPr/>
          </a:p>
        </p:txBody>
      </p:sp>
      <p:pic>
        <p:nvPicPr>
          <p:cNvPr id="821" name="bg object 821"/>
          <p:cNvPicPr/>
          <p:nvPr/>
        </p:nvPicPr>
        <p:blipFill>
          <a:blip r:embed="rId630" cstate="print"/>
          <a:stretch>
            <a:fillRect/>
          </a:stretch>
        </p:blipFill>
        <p:spPr>
          <a:xfrm>
            <a:off x="2164079" y="947927"/>
            <a:ext cx="70104" cy="38100"/>
          </a:xfrm>
          <a:prstGeom prst="rect">
            <a:avLst/>
          </a:prstGeom>
        </p:spPr>
      </p:pic>
      <p:pic>
        <p:nvPicPr>
          <p:cNvPr id="822" name="bg object 822"/>
          <p:cNvPicPr/>
          <p:nvPr/>
        </p:nvPicPr>
        <p:blipFill>
          <a:blip r:embed="rId631" cstate="print"/>
          <a:stretch>
            <a:fillRect/>
          </a:stretch>
        </p:blipFill>
        <p:spPr>
          <a:xfrm>
            <a:off x="1901951" y="3374135"/>
            <a:ext cx="18288" cy="19812"/>
          </a:xfrm>
          <a:prstGeom prst="rect">
            <a:avLst/>
          </a:prstGeom>
        </p:spPr>
      </p:pic>
      <p:pic>
        <p:nvPicPr>
          <p:cNvPr id="823" name="bg object 823"/>
          <p:cNvPicPr/>
          <p:nvPr/>
        </p:nvPicPr>
        <p:blipFill>
          <a:blip r:embed="rId632" cstate="print"/>
          <a:stretch>
            <a:fillRect/>
          </a:stretch>
        </p:blipFill>
        <p:spPr>
          <a:xfrm>
            <a:off x="1281683" y="3601211"/>
            <a:ext cx="19812" cy="19812"/>
          </a:xfrm>
          <a:prstGeom prst="rect">
            <a:avLst/>
          </a:prstGeom>
        </p:spPr>
      </p:pic>
      <p:sp>
        <p:nvSpPr>
          <p:cNvPr id="824" name="bg object 824"/>
          <p:cNvSpPr/>
          <p:nvPr/>
        </p:nvSpPr>
        <p:spPr>
          <a:xfrm>
            <a:off x="2529840" y="425196"/>
            <a:ext cx="27940" cy="15240"/>
          </a:xfrm>
          <a:custGeom>
            <a:avLst/>
            <a:gdLst/>
            <a:ahLst/>
            <a:cxnLst/>
            <a:rect l="l" t="t" r="r" b="b"/>
            <a:pathLst>
              <a:path w="27939" h="15240">
                <a:moveTo>
                  <a:pt x="1524" y="15240"/>
                </a:moveTo>
                <a:lnTo>
                  <a:pt x="1524" y="13716"/>
                </a:lnTo>
                <a:lnTo>
                  <a:pt x="0" y="12192"/>
                </a:lnTo>
                <a:lnTo>
                  <a:pt x="0" y="10668"/>
                </a:lnTo>
                <a:lnTo>
                  <a:pt x="4572" y="7620"/>
                </a:lnTo>
                <a:lnTo>
                  <a:pt x="10668" y="3048"/>
                </a:lnTo>
                <a:lnTo>
                  <a:pt x="16764" y="0"/>
                </a:lnTo>
                <a:lnTo>
                  <a:pt x="18288" y="0"/>
                </a:lnTo>
                <a:lnTo>
                  <a:pt x="22860" y="3048"/>
                </a:lnTo>
                <a:lnTo>
                  <a:pt x="24384" y="3048"/>
                </a:lnTo>
                <a:lnTo>
                  <a:pt x="25908" y="4572"/>
                </a:lnTo>
                <a:lnTo>
                  <a:pt x="25908" y="6096"/>
                </a:lnTo>
                <a:lnTo>
                  <a:pt x="27432" y="7620"/>
                </a:lnTo>
                <a:lnTo>
                  <a:pt x="20812" y="9667"/>
                </a:lnTo>
                <a:lnTo>
                  <a:pt x="8143" y="13192"/>
                </a:lnTo>
                <a:lnTo>
                  <a:pt x="1524" y="15240"/>
                </a:lnTo>
                <a:close/>
              </a:path>
            </a:pathLst>
          </a:custGeom>
          <a:solidFill>
            <a:srgbClr val="66626E"/>
          </a:solidFill>
        </p:spPr>
        <p:txBody>
          <a:bodyPr wrap="square" lIns="0" tIns="0" rIns="0" bIns="0" rtlCol="0"/>
          <a:lstStyle/>
          <a:p>
            <a:endParaRPr/>
          </a:p>
        </p:txBody>
      </p:sp>
      <p:sp>
        <p:nvSpPr>
          <p:cNvPr id="825" name="bg object 825"/>
          <p:cNvSpPr/>
          <p:nvPr/>
        </p:nvSpPr>
        <p:spPr>
          <a:xfrm>
            <a:off x="413004" y="669036"/>
            <a:ext cx="21590" cy="18415"/>
          </a:xfrm>
          <a:custGeom>
            <a:avLst/>
            <a:gdLst/>
            <a:ahLst/>
            <a:cxnLst/>
            <a:rect l="l" t="t" r="r" b="b"/>
            <a:pathLst>
              <a:path w="21590" h="18415">
                <a:moveTo>
                  <a:pt x="4571" y="18288"/>
                </a:moveTo>
                <a:lnTo>
                  <a:pt x="0" y="4572"/>
                </a:lnTo>
                <a:lnTo>
                  <a:pt x="1523" y="0"/>
                </a:lnTo>
                <a:lnTo>
                  <a:pt x="16763" y="0"/>
                </a:lnTo>
                <a:lnTo>
                  <a:pt x="21335" y="1524"/>
                </a:lnTo>
                <a:lnTo>
                  <a:pt x="15239" y="6096"/>
                </a:lnTo>
                <a:lnTo>
                  <a:pt x="10667" y="10668"/>
                </a:lnTo>
                <a:lnTo>
                  <a:pt x="4571" y="18288"/>
                </a:lnTo>
                <a:close/>
              </a:path>
            </a:pathLst>
          </a:custGeom>
          <a:solidFill>
            <a:srgbClr val="66626E"/>
          </a:solidFill>
        </p:spPr>
        <p:txBody>
          <a:bodyPr wrap="square" lIns="0" tIns="0" rIns="0" bIns="0" rtlCol="0"/>
          <a:lstStyle/>
          <a:p>
            <a:endParaRPr/>
          </a:p>
        </p:txBody>
      </p:sp>
      <p:sp>
        <p:nvSpPr>
          <p:cNvPr id="826" name="bg object 826"/>
          <p:cNvSpPr/>
          <p:nvPr/>
        </p:nvSpPr>
        <p:spPr>
          <a:xfrm>
            <a:off x="1088136" y="277368"/>
            <a:ext cx="26034" cy="15240"/>
          </a:xfrm>
          <a:custGeom>
            <a:avLst/>
            <a:gdLst/>
            <a:ahLst/>
            <a:cxnLst/>
            <a:rect l="l" t="t" r="r" b="b"/>
            <a:pathLst>
              <a:path w="26034" h="15239">
                <a:moveTo>
                  <a:pt x="9143" y="15240"/>
                </a:moveTo>
                <a:lnTo>
                  <a:pt x="3047" y="9144"/>
                </a:lnTo>
                <a:lnTo>
                  <a:pt x="0" y="4572"/>
                </a:lnTo>
                <a:lnTo>
                  <a:pt x="9143" y="0"/>
                </a:lnTo>
                <a:lnTo>
                  <a:pt x="19811" y="0"/>
                </a:lnTo>
                <a:lnTo>
                  <a:pt x="21335" y="1524"/>
                </a:lnTo>
                <a:lnTo>
                  <a:pt x="25907" y="7620"/>
                </a:lnTo>
                <a:lnTo>
                  <a:pt x="19811" y="12192"/>
                </a:lnTo>
                <a:lnTo>
                  <a:pt x="9143" y="15240"/>
                </a:lnTo>
                <a:close/>
              </a:path>
            </a:pathLst>
          </a:custGeom>
          <a:solidFill>
            <a:srgbClr val="66626E"/>
          </a:solidFill>
        </p:spPr>
        <p:txBody>
          <a:bodyPr wrap="square" lIns="0" tIns="0" rIns="0" bIns="0" rtlCol="0"/>
          <a:lstStyle/>
          <a:p>
            <a:endParaRPr/>
          </a:p>
        </p:txBody>
      </p:sp>
      <p:pic>
        <p:nvPicPr>
          <p:cNvPr id="827" name="bg object 827"/>
          <p:cNvPicPr/>
          <p:nvPr/>
        </p:nvPicPr>
        <p:blipFill>
          <a:blip r:embed="rId633" cstate="print"/>
          <a:stretch>
            <a:fillRect/>
          </a:stretch>
        </p:blipFill>
        <p:spPr>
          <a:xfrm>
            <a:off x="841247" y="1810511"/>
            <a:ext cx="24383" cy="15239"/>
          </a:xfrm>
          <a:prstGeom prst="rect">
            <a:avLst/>
          </a:prstGeom>
        </p:spPr>
      </p:pic>
      <p:sp>
        <p:nvSpPr>
          <p:cNvPr id="828" name="bg object 828"/>
          <p:cNvSpPr/>
          <p:nvPr/>
        </p:nvSpPr>
        <p:spPr>
          <a:xfrm>
            <a:off x="2478024" y="309372"/>
            <a:ext cx="22860" cy="15240"/>
          </a:xfrm>
          <a:custGeom>
            <a:avLst/>
            <a:gdLst/>
            <a:ahLst/>
            <a:cxnLst/>
            <a:rect l="l" t="t" r="r" b="b"/>
            <a:pathLst>
              <a:path w="22860" h="15239">
                <a:moveTo>
                  <a:pt x="12192" y="15240"/>
                </a:moveTo>
                <a:lnTo>
                  <a:pt x="1524" y="15240"/>
                </a:lnTo>
                <a:lnTo>
                  <a:pt x="1524" y="12192"/>
                </a:lnTo>
                <a:lnTo>
                  <a:pt x="0" y="7620"/>
                </a:lnTo>
                <a:lnTo>
                  <a:pt x="1524" y="6096"/>
                </a:lnTo>
                <a:lnTo>
                  <a:pt x="6096" y="3048"/>
                </a:lnTo>
                <a:lnTo>
                  <a:pt x="13716" y="3048"/>
                </a:lnTo>
                <a:lnTo>
                  <a:pt x="22860" y="0"/>
                </a:lnTo>
                <a:lnTo>
                  <a:pt x="18288" y="7620"/>
                </a:lnTo>
                <a:lnTo>
                  <a:pt x="16764" y="12192"/>
                </a:lnTo>
                <a:lnTo>
                  <a:pt x="13716" y="13716"/>
                </a:lnTo>
                <a:lnTo>
                  <a:pt x="12192" y="15240"/>
                </a:lnTo>
                <a:close/>
              </a:path>
            </a:pathLst>
          </a:custGeom>
          <a:solidFill>
            <a:srgbClr val="66626E"/>
          </a:solidFill>
        </p:spPr>
        <p:txBody>
          <a:bodyPr wrap="square" lIns="0" tIns="0" rIns="0" bIns="0" rtlCol="0"/>
          <a:lstStyle/>
          <a:p>
            <a:endParaRPr/>
          </a:p>
        </p:txBody>
      </p:sp>
      <p:sp>
        <p:nvSpPr>
          <p:cNvPr id="829" name="bg object 829"/>
          <p:cNvSpPr/>
          <p:nvPr/>
        </p:nvSpPr>
        <p:spPr>
          <a:xfrm>
            <a:off x="2226564" y="501396"/>
            <a:ext cx="22860" cy="13970"/>
          </a:xfrm>
          <a:custGeom>
            <a:avLst/>
            <a:gdLst/>
            <a:ahLst/>
            <a:cxnLst/>
            <a:rect l="l" t="t" r="r" b="b"/>
            <a:pathLst>
              <a:path w="22860" h="13970">
                <a:moveTo>
                  <a:pt x="15240" y="13716"/>
                </a:moveTo>
                <a:lnTo>
                  <a:pt x="10668" y="13716"/>
                </a:lnTo>
                <a:lnTo>
                  <a:pt x="4572" y="13716"/>
                </a:lnTo>
                <a:lnTo>
                  <a:pt x="0" y="9144"/>
                </a:lnTo>
                <a:lnTo>
                  <a:pt x="3048" y="4572"/>
                </a:lnTo>
                <a:lnTo>
                  <a:pt x="3048" y="0"/>
                </a:lnTo>
                <a:lnTo>
                  <a:pt x="7620" y="0"/>
                </a:lnTo>
                <a:lnTo>
                  <a:pt x="16764" y="6096"/>
                </a:lnTo>
                <a:lnTo>
                  <a:pt x="22860" y="9144"/>
                </a:lnTo>
                <a:lnTo>
                  <a:pt x="18288" y="12192"/>
                </a:lnTo>
                <a:lnTo>
                  <a:pt x="15240" y="13716"/>
                </a:lnTo>
                <a:close/>
              </a:path>
            </a:pathLst>
          </a:custGeom>
          <a:solidFill>
            <a:srgbClr val="66626E"/>
          </a:solidFill>
        </p:spPr>
        <p:txBody>
          <a:bodyPr wrap="square" lIns="0" tIns="0" rIns="0" bIns="0" rtlCol="0"/>
          <a:lstStyle/>
          <a:p>
            <a:endParaRPr/>
          </a:p>
        </p:txBody>
      </p:sp>
      <p:sp>
        <p:nvSpPr>
          <p:cNvPr id="830" name="bg object 830"/>
          <p:cNvSpPr/>
          <p:nvPr/>
        </p:nvSpPr>
        <p:spPr>
          <a:xfrm>
            <a:off x="1110996" y="903732"/>
            <a:ext cx="21590" cy="12700"/>
          </a:xfrm>
          <a:custGeom>
            <a:avLst/>
            <a:gdLst/>
            <a:ahLst/>
            <a:cxnLst/>
            <a:rect l="l" t="t" r="r" b="b"/>
            <a:pathLst>
              <a:path w="21590" h="12700">
                <a:moveTo>
                  <a:pt x="7620" y="12192"/>
                </a:moveTo>
                <a:lnTo>
                  <a:pt x="6096" y="12192"/>
                </a:lnTo>
                <a:lnTo>
                  <a:pt x="0" y="7620"/>
                </a:lnTo>
                <a:lnTo>
                  <a:pt x="1524" y="7620"/>
                </a:lnTo>
                <a:lnTo>
                  <a:pt x="3048" y="4572"/>
                </a:lnTo>
                <a:lnTo>
                  <a:pt x="6096" y="1524"/>
                </a:lnTo>
                <a:lnTo>
                  <a:pt x="10668" y="0"/>
                </a:lnTo>
                <a:lnTo>
                  <a:pt x="12192" y="0"/>
                </a:lnTo>
                <a:lnTo>
                  <a:pt x="16764" y="1524"/>
                </a:lnTo>
                <a:lnTo>
                  <a:pt x="21336" y="4572"/>
                </a:lnTo>
                <a:lnTo>
                  <a:pt x="15240" y="7620"/>
                </a:lnTo>
                <a:lnTo>
                  <a:pt x="12192" y="10668"/>
                </a:lnTo>
                <a:lnTo>
                  <a:pt x="7620" y="12192"/>
                </a:lnTo>
                <a:close/>
              </a:path>
            </a:pathLst>
          </a:custGeom>
          <a:solidFill>
            <a:srgbClr val="66626E"/>
          </a:solidFill>
        </p:spPr>
        <p:txBody>
          <a:bodyPr wrap="square" lIns="0" tIns="0" rIns="0" bIns="0" rtlCol="0"/>
          <a:lstStyle/>
          <a:p>
            <a:endParaRPr/>
          </a:p>
        </p:txBody>
      </p:sp>
      <p:pic>
        <p:nvPicPr>
          <p:cNvPr id="831" name="bg object 831"/>
          <p:cNvPicPr/>
          <p:nvPr/>
        </p:nvPicPr>
        <p:blipFill>
          <a:blip r:embed="rId634" cstate="print"/>
          <a:stretch>
            <a:fillRect/>
          </a:stretch>
        </p:blipFill>
        <p:spPr>
          <a:xfrm>
            <a:off x="1050036" y="3368040"/>
            <a:ext cx="19812" cy="19811"/>
          </a:xfrm>
          <a:prstGeom prst="rect">
            <a:avLst/>
          </a:prstGeom>
        </p:spPr>
      </p:pic>
      <p:pic>
        <p:nvPicPr>
          <p:cNvPr id="832" name="bg object 832"/>
          <p:cNvPicPr/>
          <p:nvPr/>
        </p:nvPicPr>
        <p:blipFill>
          <a:blip r:embed="rId635" cstate="print"/>
          <a:stretch>
            <a:fillRect/>
          </a:stretch>
        </p:blipFill>
        <p:spPr>
          <a:xfrm>
            <a:off x="227075" y="3515867"/>
            <a:ext cx="15240" cy="16764"/>
          </a:xfrm>
          <a:prstGeom prst="rect">
            <a:avLst/>
          </a:prstGeom>
        </p:spPr>
      </p:pic>
      <p:pic>
        <p:nvPicPr>
          <p:cNvPr id="833" name="bg object 833"/>
          <p:cNvPicPr/>
          <p:nvPr/>
        </p:nvPicPr>
        <p:blipFill>
          <a:blip r:embed="rId636" cstate="print"/>
          <a:stretch>
            <a:fillRect/>
          </a:stretch>
        </p:blipFill>
        <p:spPr>
          <a:xfrm>
            <a:off x="2316479" y="1840992"/>
            <a:ext cx="15240" cy="12191"/>
          </a:xfrm>
          <a:prstGeom prst="rect">
            <a:avLst/>
          </a:prstGeom>
        </p:spPr>
      </p:pic>
      <p:sp>
        <p:nvSpPr>
          <p:cNvPr id="834" name="bg object 834"/>
          <p:cNvSpPr/>
          <p:nvPr/>
        </p:nvSpPr>
        <p:spPr>
          <a:xfrm>
            <a:off x="2520695" y="301752"/>
            <a:ext cx="12700" cy="10795"/>
          </a:xfrm>
          <a:custGeom>
            <a:avLst/>
            <a:gdLst/>
            <a:ahLst/>
            <a:cxnLst/>
            <a:rect l="l" t="t" r="r" b="b"/>
            <a:pathLst>
              <a:path w="12700" h="10795">
                <a:moveTo>
                  <a:pt x="7619" y="10668"/>
                </a:moveTo>
                <a:lnTo>
                  <a:pt x="4571" y="10668"/>
                </a:lnTo>
                <a:lnTo>
                  <a:pt x="3047" y="9144"/>
                </a:lnTo>
                <a:lnTo>
                  <a:pt x="0" y="7620"/>
                </a:lnTo>
                <a:lnTo>
                  <a:pt x="3047" y="6096"/>
                </a:lnTo>
                <a:lnTo>
                  <a:pt x="4571" y="3048"/>
                </a:lnTo>
                <a:lnTo>
                  <a:pt x="7619" y="0"/>
                </a:lnTo>
                <a:lnTo>
                  <a:pt x="9143" y="1524"/>
                </a:lnTo>
                <a:lnTo>
                  <a:pt x="10667" y="1524"/>
                </a:lnTo>
                <a:lnTo>
                  <a:pt x="12191" y="3048"/>
                </a:lnTo>
                <a:lnTo>
                  <a:pt x="9143" y="9144"/>
                </a:lnTo>
                <a:lnTo>
                  <a:pt x="7619" y="10668"/>
                </a:lnTo>
                <a:close/>
              </a:path>
            </a:pathLst>
          </a:custGeom>
          <a:solidFill>
            <a:srgbClr val="66626E"/>
          </a:solidFill>
        </p:spPr>
        <p:txBody>
          <a:bodyPr wrap="square" lIns="0" tIns="0" rIns="0" bIns="0" rtlCol="0"/>
          <a:lstStyle/>
          <a:p>
            <a:endParaRPr/>
          </a:p>
        </p:txBody>
      </p:sp>
      <p:sp>
        <p:nvSpPr>
          <p:cNvPr id="835" name="bg object 835"/>
          <p:cNvSpPr/>
          <p:nvPr/>
        </p:nvSpPr>
        <p:spPr>
          <a:xfrm>
            <a:off x="2337803" y="365759"/>
            <a:ext cx="46355" cy="44450"/>
          </a:xfrm>
          <a:custGeom>
            <a:avLst/>
            <a:gdLst/>
            <a:ahLst/>
            <a:cxnLst/>
            <a:rect l="l" t="t" r="r" b="b"/>
            <a:pathLst>
              <a:path w="46355" h="44450">
                <a:moveTo>
                  <a:pt x="18288" y="36576"/>
                </a:moveTo>
                <a:lnTo>
                  <a:pt x="16764" y="35052"/>
                </a:lnTo>
                <a:lnTo>
                  <a:pt x="12192" y="33528"/>
                </a:lnTo>
                <a:lnTo>
                  <a:pt x="9144" y="32004"/>
                </a:lnTo>
                <a:lnTo>
                  <a:pt x="7620" y="35052"/>
                </a:lnTo>
                <a:lnTo>
                  <a:pt x="4572" y="39624"/>
                </a:lnTo>
                <a:lnTo>
                  <a:pt x="0" y="44196"/>
                </a:lnTo>
                <a:lnTo>
                  <a:pt x="4572" y="44196"/>
                </a:lnTo>
                <a:lnTo>
                  <a:pt x="15240" y="44196"/>
                </a:lnTo>
                <a:lnTo>
                  <a:pt x="18288" y="42672"/>
                </a:lnTo>
                <a:lnTo>
                  <a:pt x="18288" y="36576"/>
                </a:lnTo>
                <a:close/>
              </a:path>
              <a:path w="46355" h="44450">
                <a:moveTo>
                  <a:pt x="45732" y="6096"/>
                </a:moveTo>
                <a:lnTo>
                  <a:pt x="44208" y="4572"/>
                </a:lnTo>
                <a:lnTo>
                  <a:pt x="44208" y="3048"/>
                </a:lnTo>
                <a:lnTo>
                  <a:pt x="41160" y="0"/>
                </a:lnTo>
                <a:lnTo>
                  <a:pt x="32016" y="0"/>
                </a:lnTo>
                <a:lnTo>
                  <a:pt x="33540" y="4572"/>
                </a:lnTo>
                <a:lnTo>
                  <a:pt x="38112" y="7620"/>
                </a:lnTo>
                <a:lnTo>
                  <a:pt x="38112" y="10668"/>
                </a:lnTo>
                <a:lnTo>
                  <a:pt x="41160" y="9144"/>
                </a:lnTo>
                <a:lnTo>
                  <a:pt x="45732" y="6096"/>
                </a:lnTo>
                <a:close/>
              </a:path>
            </a:pathLst>
          </a:custGeom>
          <a:solidFill>
            <a:srgbClr val="66626E"/>
          </a:solidFill>
        </p:spPr>
        <p:txBody>
          <a:bodyPr wrap="square" lIns="0" tIns="0" rIns="0" bIns="0" rtlCol="0"/>
          <a:lstStyle/>
          <a:p>
            <a:endParaRPr/>
          </a:p>
        </p:txBody>
      </p:sp>
      <p:pic>
        <p:nvPicPr>
          <p:cNvPr id="836" name="bg object 836"/>
          <p:cNvPicPr/>
          <p:nvPr/>
        </p:nvPicPr>
        <p:blipFill>
          <a:blip r:embed="rId637" cstate="print"/>
          <a:stretch>
            <a:fillRect/>
          </a:stretch>
        </p:blipFill>
        <p:spPr>
          <a:xfrm>
            <a:off x="1353312" y="1153668"/>
            <a:ext cx="38100" cy="25907"/>
          </a:xfrm>
          <a:prstGeom prst="rect">
            <a:avLst/>
          </a:prstGeom>
        </p:spPr>
      </p:pic>
      <p:sp>
        <p:nvSpPr>
          <p:cNvPr id="837" name="bg object 837"/>
          <p:cNvSpPr/>
          <p:nvPr/>
        </p:nvSpPr>
        <p:spPr>
          <a:xfrm>
            <a:off x="2497836" y="550163"/>
            <a:ext cx="10795" cy="12700"/>
          </a:xfrm>
          <a:custGeom>
            <a:avLst/>
            <a:gdLst/>
            <a:ahLst/>
            <a:cxnLst/>
            <a:rect l="l" t="t" r="r" b="b"/>
            <a:pathLst>
              <a:path w="10794" h="12700">
                <a:moveTo>
                  <a:pt x="4572" y="12192"/>
                </a:moveTo>
                <a:lnTo>
                  <a:pt x="1524" y="7620"/>
                </a:lnTo>
                <a:lnTo>
                  <a:pt x="0" y="6096"/>
                </a:lnTo>
                <a:lnTo>
                  <a:pt x="0" y="3048"/>
                </a:lnTo>
                <a:lnTo>
                  <a:pt x="3048" y="1524"/>
                </a:lnTo>
                <a:lnTo>
                  <a:pt x="4572" y="0"/>
                </a:lnTo>
                <a:lnTo>
                  <a:pt x="7620" y="0"/>
                </a:lnTo>
                <a:lnTo>
                  <a:pt x="10668" y="3048"/>
                </a:lnTo>
                <a:lnTo>
                  <a:pt x="10668" y="6096"/>
                </a:lnTo>
                <a:lnTo>
                  <a:pt x="7620" y="7620"/>
                </a:lnTo>
                <a:lnTo>
                  <a:pt x="4572" y="12192"/>
                </a:lnTo>
                <a:close/>
              </a:path>
            </a:pathLst>
          </a:custGeom>
          <a:solidFill>
            <a:srgbClr val="66626E"/>
          </a:solidFill>
        </p:spPr>
        <p:txBody>
          <a:bodyPr wrap="square" lIns="0" tIns="0" rIns="0" bIns="0" rtlCol="0"/>
          <a:lstStyle/>
          <a:p>
            <a:endParaRPr/>
          </a:p>
        </p:txBody>
      </p:sp>
      <p:pic>
        <p:nvPicPr>
          <p:cNvPr id="838" name="bg object 838"/>
          <p:cNvPicPr/>
          <p:nvPr/>
        </p:nvPicPr>
        <p:blipFill>
          <a:blip r:embed="rId638" cstate="print"/>
          <a:stretch>
            <a:fillRect/>
          </a:stretch>
        </p:blipFill>
        <p:spPr>
          <a:xfrm>
            <a:off x="2595372" y="646175"/>
            <a:ext cx="12191" cy="12191"/>
          </a:xfrm>
          <a:prstGeom prst="rect">
            <a:avLst/>
          </a:prstGeom>
        </p:spPr>
      </p:pic>
      <p:pic>
        <p:nvPicPr>
          <p:cNvPr id="839" name="bg object 839"/>
          <p:cNvPicPr/>
          <p:nvPr/>
        </p:nvPicPr>
        <p:blipFill>
          <a:blip r:embed="rId639" cstate="print"/>
          <a:stretch>
            <a:fillRect/>
          </a:stretch>
        </p:blipFill>
        <p:spPr>
          <a:xfrm>
            <a:off x="2447544" y="617220"/>
            <a:ext cx="22860" cy="10667"/>
          </a:xfrm>
          <a:prstGeom prst="rect">
            <a:avLst/>
          </a:prstGeom>
        </p:spPr>
      </p:pic>
      <p:pic>
        <p:nvPicPr>
          <p:cNvPr id="840" name="bg object 840"/>
          <p:cNvPicPr/>
          <p:nvPr/>
        </p:nvPicPr>
        <p:blipFill>
          <a:blip r:embed="rId467" cstate="print"/>
          <a:stretch>
            <a:fillRect/>
          </a:stretch>
        </p:blipFill>
        <p:spPr>
          <a:xfrm>
            <a:off x="307847" y="3720084"/>
            <a:ext cx="54864" cy="22859"/>
          </a:xfrm>
          <a:prstGeom prst="rect">
            <a:avLst/>
          </a:prstGeom>
        </p:spPr>
      </p:pic>
      <p:pic>
        <p:nvPicPr>
          <p:cNvPr id="841" name="bg object 841"/>
          <p:cNvPicPr/>
          <p:nvPr/>
        </p:nvPicPr>
        <p:blipFill>
          <a:blip r:embed="rId640" cstate="print"/>
          <a:stretch>
            <a:fillRect/>
          </a:stretch>
        </p:blipFill>
        <p:spPr>
          <a:xfrm>
            <a:off x="2584703" y="2895600"/>
            <a:ext cx="12192" cy="10667"/>
          </a:xfrm>
          <a:prstGeom prst="rect">
            <a:avLst/>
          </a:prstGeom>
        </p:spPr>
      </p:pic>
      <p:sp>
        <p:nvSpPr>
          <p:cNvPr id="842" name="bg object 842"/>
          <p:cNvSpPr/>
          <p:nvPr/>
        </p:nvSpPr>
        <p:spPr>
          <a:xfrm>
            <a:off x="2220467" y="434340"/>
            <a:ext cx="18415" cy="9525"/>
          </a:xfrm>
          <a:custGeom>
            <a:avLst/>
            <a:gdLst/>
            <a:ahLst/>
            <a:cxnLst/>
            <a:rect l="l" t="t" r="r" b="b"/>
            <a:pathLst>
              <a:path w="18414" h="9525">
                <a:moveTo>
                  <a:pt x="15240" y="9144"/>
                </a:moveTo>
                <a:lnTo>
                  <a:pt x="10668" y="9144"/>
                </a:lnTo>
                <a:lnTo>
                  <a:pt x="7620" y="9144"/>
                </a:lnTo>
                <a:lnTo>
                  <a:pt x="4572" y="7620"/>
                </a:lnTo>
                <a:lnTo>
                  <a:pt x="0" y="6096"/>
                </a:lnTo>
                <a:lnTo>
                  <a:pt x="6096" y="3048"/>
                </a:lnTo>
                <a:lnTo>
                  <a:pt x="15240" y="0"/>
                </a:lnTo>
                <a:lnTo>
                  <a:pt x="18288" y="3048"/>
                </a:lnTo>
                <a:lnTo>
                  <a:pt x="16764" y="7620"/>
                </a:lnTo>
                <a:lnTo>
                  <a:pt x="15240" y="9144"/>
                </a:lnTo>
                <a:close/>
              </a:path>
            </a:pathLst>
          </a:custGeom>
          <a:solidFill>
            <a:srgbClr val="66626E"/>
          </a:solidFill>
        </p:spPr>
        <p:txBody>
          <a:bodyPr wrap="square" lIns="0" tIns="0" rIns="0" bIns="0" rtlCol="0"/>
          <a:lstStyle/>
          <a:p>
            <a:endParaRPr/>
          </a:p>
        </p:txBody>
      </p:sp>
      <p:pic>
        <p:nvPicPr>
          <p:cNvPr id="843" name="bg object 843"/>
          <p:cNvPicPr/>
          <p:nvPr/>
        </p:nvPicPr>
        <p:blipFill>
          <a:blip r:embed="rId641" cstate="print"/>
          <a:stretch>
            <a:fillRect/>
          </a:stretch>
        </p:blipFill>
        <p:spPr>
          <a:xfrm>
            <a:off x="1758695" y="1897379"/>
            <a:ext cx="10667" cy="10667"/>
          </a:xfrm>
          <a:prstGeom prst="rect">
            <a:avLst/>
          </a:prstGeom>
        </p:spPr>
      </p:pic>
      <p:sp>
        <p:nvSpPr>
          <p:cNvPr id="844" name="bg object 844"/>
          <p:cNvSpPr/>
          <p:nvPr/>
        </p:nvSpPr>
        <p:spPr>
          <a:xfrm>
            <a:off x="2124455" y="246888"/>
            <a:ext cx="17145" cy="10795"/>
          </a:xfrm>
          <a:custGeom>
            <a:avLst/>
            <a:gdLst/>
            <a:ahLst/>
            <a:cxnLst/>
            <a:rect l="l" t="t" r="r" b="b"/>
            <a:pathLst>
              <a:path w="17144" h="10795">
                <a:moveTo>
                  <a:pt x="4572" y="10668"/>
                </a:moveTo>
                <a:lnTo>
                  <a:pt x="3048" y="9144"/>
                </a:lnTo>
                <a:lnTo>
                  <a:pt x="1524" y="9144"/>
                </a:lnTo>
                <a:lnTo>
                  <a:pt x="0" y="7620"/>
                </a:lnTo>
                <a:lnTo>
                  <a:pt x="4572" y="4572"/>
                </a:lnTo>
                <a:lnTo>
                  <a:pt x="9144" y="3048"/>
                </a:lnTo>
                <a:lnTo>
                  <a:pt x="13716" y="0"/>
                </a:lnTo>
                <a:lnTo>
                  <a:pt x="16764" y="3048"/>
                </a:lnTo>
                <a:lnTo>
                  <a:pt x="13716" y="6096"/>
                </a:lnTo>
                <a:lnTo>
                  <a:pt x="9144" y="9144"/>
                </a:lnTo>
                <a:lnTo>
                  <a:pt x="4572" y="10668"/>
                </a:lnTo>
                <a:close/>
              </a:path>
            </a:pathLst>
          </a:custGeom>
          <a:solidFill>
            <a:srgbClr val="66626E"/>
          </a:solidFill>
        </p:spPr>
        <p:txBody>
          <a:bodyPr wrap="square" lIns="0" tIns="0" rIns="0" bIns="0" rtlCol="0"/>
          <a:lstStyle/>
          <a:p>
            <a:endParaRPr/>
          </a:p>
        </p:txBody>
      </p:sp>
      <p:sp>
        <p:nvSpPr>
          <p:cNvPr id="845" name="bg object 845"/>
          <p:cNvSpPr/>
          <p:nvPr/>
        </p:nvSpPr>
        <p:spPr>
          <a:xfrm>
            <a:off x="2327148" y="217931"/>
            <a:ext cx="17145" cy="12700"/>
          </a:xfrm>
          <a:custGeom>
            <a:avLst/>
            <a:gdLst/>
            <a:ahLst/>
            <a:cxnLst/>
            <a:rect l="l" t="t" r="r" b="b"/>
            <a:pathLst>
              <a:path w="17144" h="12700">
                <a:moveTo>
                  <a:pt x="6096" y="12192"/>
                </a:moveTo>
                <a:lnTo>
                  <a:pt x="4572" y="12192"/>
                </a:lnTo>
                <a:lnTo>
                  <a:pt x="1524" y="10668"/>
                </a:lnTo>
                <a:lnTo>
                  <a:pt x="1524" y="9144"/>
                </a:lnTo>
                <a:lnTo>
                  <a:pt x="0" y="3048"/>
                </a:lnTo>
                <a:lnTo>
                  <a:pt x="6096" y="0"/>
                </a:lnTo>
                <a:lnTo>
                  <a:pt x="15240" y="0"/>
                </a:lnTo>
                <a:lnTo>
                  <a:pt x="16764" y="6096"/>
                </a:lnTo>
                <a:lnTo>
                  <a:pt x="15240" y="10668"/>
                </a:lnTo>
                <a:lnTo>
                  <a:pt x="6096" y="12192"/>
                </a:lnTo>
                <a:close/>
              </a:path>
            </a:pathLst>
          </a:custGeom>
          <a:solidFill>
            <a:srgbClr val="66626E"/>
          </a:solidFill>
        </p:spPr>
        <p:txBody>
          <a:bodyPr wrap="square" lIns="0" tIns="0" rIns="0" bIns="0" rtlCol="0"/>
          <a:lstStyle/>
          <a:p>
            <a:endParaRPr/>
          </a:p>
        </p:txBody>
      </p:sp>
      <p:pic>
        <p:nvPicPr>
          <p:cNvPr id="846" name="bg object 846"/>
          <p:cNvPicPr/>
          <p:nvPr/>
        </p:nvPicPr>
        <p:blipFill>
          <a:blip r:embed="rId473" cstate="print"/>
          <a:stretch>
            <a:fillRect/>
          </a:stretch>
        </p:blipFill>
        <p:spPr>
          <a:xfrm>
            <a:off x="370331" y="3054096"/>
            <a:ext cx="13715" cy="12191"/>
          </a:xfrm>
          <a:prstGeom prst="rect">
            <a:avLst/>
          </a:prstGeom>
        </p:spPr>
      </p:pic>
      <p:pic>
        <p:nvPicPr>
          <p:cNvPr id="847" name="bg object 847"/>
          <p:cNvPicPr/>
          <p:nvPr/>
        </p:nvPicPr>
        <p:blipFill>
          <a:blip r:embed="rId642" cstate="print"/>
          <a:stretch>
            <a:fillRect/>
          </a:stretch>
        </p:blipFill>
        <p:spPr>
          <a:xfrm>
            <a:off x="891539" y="3087624"/>
            <a:ext cx="15239" cy="13716"/>
          </a:xfrm>
          <a:prstGeom prst="rect">
            <a:avLst/>
          </a:prstGeom>
        </p:spPr>
      </p:pic>
      <p:sp>
        <p:nvSpPr>
          <p:cNvPr id="848" name="bg object 848"/>
          <p:cNvSpPr/>
          <p:nvPr/>
        </p:nvSpPr>
        <p:spPr>
          <a:xfrm>
            <a:off x="2221991" y="248412"/>
            <a:ext cx="13970" cy="10795"/>
          </a:xfrm>
          <a:custGeom>
            <a:avLst/>
            <a:gdLst/>
            <a:ahLst/>
            <a:cxnLst/>
            <a:rect l="l" t="t" r="r" b="b"/>
            <a:pathLst>
              <a:path w="13969" h="10795">
                <a:moveTo>
                  <a:pt x="4572" y="10668"/>
                </a:moveTo>
                <a:lnTo>
                  <a:pt x="0" y="6096"/>
                </a:lnTo>
                <a:lnTo>
                  <a:pt x="3048" y="4572"/>
                </a:lnTo>
                <a:lnTo>
                  <a:pt x="6096" y="1524"/>
                </a:lnTo>
                <a:lnTo>
                  <a:pt x="9144" y="0"/>
                </a:lnTo>
                <a:lnTo>
                  <a:pt x="10668" y="1524"/>
                </a:lnTo>
                <a:lnTo>
                  <a:pt x="13716" y="3048"/>
                </a:lnTo>
                <a:lnTo>
                  <a:pt x="7620" y="9144"/>
                </a:lnTo>
                <a:lnTo>
                  <a:pt x="4572" y="10668"/>
                </a:lnTo>
                <a:close/>
              </a:path>
            </a:pathLst>
          </a:custGeom>
          <a:solidFill>
            <a:srgbClr val="66626E"/>
          </a:solidFill>
        </p:spPr>
        <p:txBody>
          <a:bodyPr wrap="square" lIns="0" tIns="0" rIns="0" bIns="0" rtlCol="0"/>
          <a:lstStyle/>
          <a:p>
            <a:endParaRPr/>
          </a:p>
        </p:txBody>
      </p:sp>
      <p:pic>
        <p:nvPicPr>
          <p:cNvPr id="849" name="bg object 849"/>
          <p:cNvPicPr/>
          <p:nvPr/>
        </p:nvPicPr>
        <p:blipFill>
          <a:blip r:embed="rId643" cstate="print"/>
          <a:stretch>
            <a:fillRect/>
          </a:stretch>
        </p:blipFill>
        <p:spPr>
          <a:xfrm>
            <a:off x="1371600" y="3342132"/>
            <a:ext cx="10667" cy="16764"/>
          </a:xfrm>
          <a:prstGeom prst="rect">
            <a:avLst/>
          </a:prstGeom>
        </p:spPr>
      </p:pic>
      <p:pic>
        <p:nvPicPr>
          <p:cNvPr id="850" name="bg object 850"/>
          <p:cNvPicPr/>
          <p:nvPr/>
        </p:nvPicPr>
        <p:blipFill>
          <a:blip r:embed="rId644" cstate="print"/>
          <a:stretch>
            <a:fillRect/>
          </a:stretch>
        </p:blipFill>
        <p:spPr>
          <a:xfrm>
            <a:off x="2249424" y="1967483"/>
            <a:ext cx="16763" cy="10667"/>
          </a:xfrm>
          <a:prstGeom prst="rect">
            <a:avLst/>
          </a:prstGeom>
        </p:spPr>
      </p:pic>
      <p:pic>
        <p:nvPicPr>
          <p:cNvPr id="851" name="bg object 851"/>
          <p:cNvPicPr/>
          <p:nvPr/>
        </p:nvPicPr>
        <p:blipFill>
          <a:blip r:embed="rId645" cstate="print"/>
          <a:stretch>
            <a:fillRect/>
          </a:stretch>
        </p:blipFill>
        <p:spPr>
          <a:xfrm>
            <a:off x="1071372" y="3538727"/>
            <a:ext cx="13715" cy="15240"/>
          </a:xfrm>
          <a:prstGeom prst="rect">
            <a:avLst/>
          </a:prstGeom>
        </p:spPr>
      </p:pic>
      <p:sp>
        <p:nvSpPr>
          <p:cNvPr id="852" name="bg object 852"/>
          <p:cNvSpPr/>
          <p:nvPr/>
        </p:nvSpPr>
        <p:spPr>
          <a:xfrm>
            <a:off x="2528316" y="416052"/>
            <a:ext cx="10795" cy="7620"/>
          </a:xfrm>
          <a:custGeom>
            <a:avLst/>
            <a:gdLst/>
            <a:ahLst/>
            <a:cxnLst/>
            <a:rect l="l" t="t" r="r" b="b"/>
            <a:pathLst>
              <a:path w="10794" h="7620">
                <a:moveTo>
                  <a:pt x="3048" y="7620"/>
                </a:moveTo>
                <a:lnTo>
                  <a:pt x="0" y="4572"/>
                </a:lnTo>
                <a:lnTo>
                  <a:pt x="0" y="3048"/>
                </a:lnTo>
                <a:lnTo>
                  <a:pt x="4572" y="0"/>
                </a:lnTo>
                <a:lnTo>
                  <a:pt x="7620" y="3048"/>
                </a:lnTo>
                <a:lnTo>
                  <a:pt x="10668" y="4572"/>
                </a:lnTo>
                <a:lnTo>
                  <a:pt x="7620" y="4572"/>
                </a:lnTo>
                <a:lnTo>
                  <a:pt x="6096" y="6096"/>
                </a:lnTo>
                <a:lnTo>
                  <a:pt x="3048" y="7620"/>
                </a:lnTo>
                <a:close/>
              </a:path>
            </a:pathLst>
          </a:custGeom>
          <a:solidFill>
            <a:srgbClr val="66626E"/>
          </a:solidFill>
        </p:spPr>
        <p:txBody>
          <a:bodyPr wrap="square" lIns="0" tIns="0" rIns="0" bIns="0" rtlCol="0"/>
          <a:lstStyle/>
          <a:p>
            <a:endParaRPr/>
          </a:p>
        </p:txBody>
      </p:sp>
      <p:pic>
        <p:nvPicPr>
          <p:cNvPr id="853" name="bg object 853"/>
          <p:cNvPicPr/>
          <p:nvPr/>
        </p:nvPicPr>
        <p:blipFill>
          <a:blip r:embed="rId646" cstate="print"/>
          <a:stretch>
            <a:fillRect/>
          </a:stretch>
        </p:blipFill>
        <p:spPr>
          <a:xfrm>
            <a:off x="184404" y="2840735"/>
            <a:ext cx="18287" cy="12191"/>
          </a:xfrm>
          <a:prstGeom prst="rect">
            <a:avLst/>
          </a:prstGeom>
        </p:spPr>
      </p:pic>
      <p:pic>
        <p:nvPicPr>
          <p:cNvPr id="854" name="bg object 854"/>
          <p:cNvPicPr/>
          <p:nvPr/>
        </p:nvPicPr>
        <p:blipFill>
          <a:blip r:embed="rId647" cstate="print"/>
          <a:stretch>
            <a:fillRect/>
          </a:stretch>
        </p:blipFill>
        <p:spPr>
          <a:xfrm>
            <a:off x="2549651" y="952500"/>
            <a:ext cx="10667" cy="9143"/>
          </a:xfrm>
          <a:prstGeom prst="rect">
            <a:avLst/>
          </a:prstGeom>
        </p:spPr>
      </p:pic>
      <p:pic>
        <p:nvPicPr>
          <p:cNvPr id="855" name="bg object 855"/>
          <p:cNvPicPr/>
          <p:nvPr/>
        </p:nvPicPr>
        <p:blipFill>
          <a:blip r:embed="rId648" cstate="print"/>
          <a:stretch>
            <a:fillRect/>
          </a:stretch>
        </p:blipFill>
        <p:spPr>
          <a:xfrm>
            <a:off x="1461516" y="3595115"/>
            <a:ext cx="10667" cy="6095"/>
          </a:xfrm>
          <a:prstGeom prst="rect">
            <a:avLst/>
          </a:prstGeom>
        </p:spPr>
      </p:pic>
      <p:pic>
        <p:nvPicPr>
          <p:cNvPr id="856" name="bg object 856"/>
          <p:cNvPicPr/>
          <p:nvPr/>
        </p:nvPicPr>
        <p:blipFill>
          <a:blip r:embed="rId649" cstate="print"/>
          <a:stretch>
            <a:fillRect/>
          </a:stretch>
        </p:blipFill>
        <p:spPr>
          <a:xfrm>
            <a:off x="2538983" y="637031"/>
            <a:ext cx="12191" cy="7620"/>
          </a:xfrm>
          <a:prstGeom prst="rect">
            <a:avLst/>
          </a:prstGeom>
        </p:spPr>
      </p:pic>
      <p:sp>
        <p:nvSpPr>
          <p:cNvPr id="857" name="bg object 857"/>
          <p:cNvSpPr/>
          <p:nvPr/>
        </p:nvSpPr>
        <p:spPr>
          <a:xfrm>
            <a:off x="2212847" y="591312"/>
            <a:ext cx="17145" cy="10795"/>
          </a:xfrm>
          <a:custGeom>
            <a:avLst/>
            <a:gdLst/>
            <a:ahLst/>
            <a:cxnLst/>
            <a:rect l="l" t="t" r="r" b="b"/>
            <a:pathLst>
              <a:path w="17144" h="10795">
                <a:moveTo>
                  <a:pt x="13716" y="10668"/>
                </a:moveTo>
                <a:lnTo>
                  <a:pt x="0" y="10668"/>
                </a:lnTo>
                <a:lnTo>
                  <a:pt x="10668" y="0"/>
                </a:lnTo>
                <a:lnTo>
                  <a:pt x="16764" y="3048"/>
                </a:lnTo>
                <a:lnTo>
                  <a:pt x="16764" y="7620"/>
                </a:lnTo>
                <a:lnTo>
                  <a:pt x="13716" y="10668"/>
                </a:lnTo>
                <a:close/>
              </a:path>
            </a:pathLst>
          </a:custGeom>
          <a:solidFill>
            <a:srgbClr val="66626E"/>
          </a:solidFill>
        </p:spPr>
        <p:txBody>
          <a:bodyPr wrap="square" lIns="0" tIns="0" rIns="0" bIns="0" rtlCol="0"/>
          <a:lstStyle/>
          <a:p>
            <a:endParaRPr/>
          </a:p>
        </p:txBody>
      </p:sp>
      <p:sp>
        <p:nvSpPr>
          <p:cNvPr id="858" name="bg object 858"/>
          <p:cNvSpPr/>
          <p:nvPr/>
        </p:nvSpPr>
        <p:spPr>
          <a:xfrm>
            <a:off x="2362200" y="376427"/>
            <a:ext cx="13970" cy="13970"/>
          </a:xfrm>
          <a:custGeom>
            <a:avLst/>
            <a:gdLst/>
            <a:ahLst/>
            <a:cxnLst/>
            <a:rect l="l" t="t" r="r" b="b"/>
            <a:pathLst>
              <a:path w="13969" h="13970">
                <a:moveTo>
                  <a:pt x="7620" y="13716"/>
                </a:moveTo>
                <a:lnTo>
                  <a:pt x="0" y="6096"/>
                </a:lnTo>
                <a:lnTo>
                  <a:pt x="7620" y="3048"/>
                </a:lnTo>
                <a:lnTo>
                  <a:pt x="13716" y="0"/>
                </a:lnTo>
                <a:lnTo>
                  <a:pt x="10668" y="4572"/>
                </a:lnTo>
                <a:lnTo>
                  <a:pt x="7620" y="13716"/>
                </a:lnTo>
                <a:close/>
              </a:path>
            </a:pathLst>
          </a:custGeom>
          <a:solidFill>
            <a:srgbClr val="66626E"/>
          </a:solidFill>
        </p:spPr>
        <p:txBody>
          <a:bodyPr wrap="square" lIns="0" tIns="0" rIns="0" bIns="0" rtlCol="0"/>
          <a:lstStyle/>
          <a:p>
            <a:endParaRPr/>
          </a:p>
        </p:txBody>
      </p:sp>
      <p:sp>
        <p:nvSpPr>
          <p:cNvPr id="859" name="bg object 859"/>
          <p:cNvSpPr/>
          <p:nvPr/>
        </p:nvSpPr>
        <p:spPr>
          <a:xfrm>
            <a:off x="2159508" y="353568"/>
            <a:ext cx="1905" cy="0"/>
          </a:xfrm>
          <a:custGeom>
            <a:avLst/>
            <a:gdLst/>
            <a:ahLst/>
            <a:cxnLst/>
            <a:rect l="l" t="t" r="r" b="b"/>
            <a:pathLst>
              <a:path w="1905">
                <a:moveTo>
                  <a:pt x="1524" y="0"/>
                </a:moveTo>
                <a:lnTo>
                  <a:pt x="0" y="0"/>
                </a:lnTo>
                <a:lnTo>
                  <a:pt x="1524" y="0"/>
                </a:lnTo>
                <a:close/>
              </a:path>
            </a:pathLst>
          </a:custGeom>
          <a:solidFill>
            <a:srgbClr val="66626E"/>
          </a:solidFill>
        </p:spPr>
        <p:txBody>
          <a:bodyPr wrap="square" lIns="0" tIns="0" rIns="0" bIns="0" rtlCol="0"/>
          <a:lstStyle/>
          <a:p>
            <a:endParaRPr/>
          </a:p>
        </p:txBody>
      </p:sp>
      <p:pic>
        <p:nvPicPr>
          <p:cNvPr id="860" name="bg object 860"/>
          <p:cNvPicPr/>
          <p:nvPr/>
        </p:nvPicPr>
        <p:blipFill>
          <a:blip r:embed="rId481" cstate="print"/>
          <a:stretch>
            <a:fillRect/>
          </a:stretch>
        </p:blipFill>
        <p:spPr>
          <a:xfrm>
            <a:off x="539495" y="3218688"/>
            <a:ext cx="13716" cy="12191"/>
          </a:xfrm>
          <a:prstGeom prst="rect">
            <a:avLst/>
          </a:prstGeom>
        </p:spPr>
      </p:pic>
      <p:pic>
        <p:nvPicPr>
          <p:cNvPr id="861" name="bg object 861"/>
          <p:cNvPicPr/>
          <p:nvPr/>
        </p:nvPicPr>
        <p:blipFill>
          <a:blip r:embed="rId650" cstate="print"/>
          <a:stretch>
            <a:fillRect/>
          </a:stretch>
        </p:blipFill>
        <p:spPr>
          <a:xfrm>
            <a:off x="2112263" y="2161032"/>
            <a:ext cx="10667" cy="10667"/>
          </a:xfrm>
          <a:prstGeom prst="rect">
            <a:avLst/>
          </a:prstGeom>
        </p:spPr>
      </p:pic>
      <p:pic>
        <p:nvPicPr>
          <p:cNvPr id="862" name="bg object 862"/>
          <p:cNvPicPr/>
          <p:nvPr/>
        </p:nvPicPr>
        <p:blipFill>
          <a:blip r:embed="rId651" cstate="print"/>
          <a:stretch>
            <a:fillRect/>
          </a:stretch>
        </p:blipFill>
        <p:spPr>
          <a:xfrm>
            <a:off x="2485643" y="2066544"/>
            <a:ext cx="13716" cy="10667"/>
          </a:xfrm>
          <a:prstGeom prst="rect">
            <a:avLst/>
          </a:prstGeom>
        </p:spPr>
      </p:pic>
      <p:sp>
        <p:nvSpPr>
          <p:cNvPr id="863" name="bg object 863"/>
          <p:cNvSpPr/>
          <p:nvPr/>
        </p:nvSpPr>
        <p:spPr>
          <a:xfrm>
            <a:off x="2237232" y="327660"/>
            <a:ext cx="12700" cy="7620"/>
          </a:xfrm>
          <a:custGeom>
            <a:avLst/>
            <a:gdLst/>
            <a:ahLst/>
            <a:cxnLst/>
            <a:rect l="l" t="t" r="r" b="b"/>
            <a:pathLst>
              <a:path w="12700" h="7620">
                <a:moveTo>
                  <a:pt x="3048" y="7620"/>
                </a:moveTo>
                <a:lnTo>
                  <a:pt x="0" y="4572"/>
                </a:lnTo>
                <a:lnTo>
                  <a:pt x="1524" y="3048"/>
                </a:lnTo>
                <a:lnTo>
                  <a:pt x="1524" y="1524"/>
                </a:lnTo>
                <a:lnTo>
                  <a:pt x="4572" y="0"/>
                </a:lnTo>
                <a:lnTo>
                  <a:pt x="7620" y="0"/>
                </a:lnTo>
                <a:lnTo>
                  <a:pt x="12192" y="4572"/>
                </a:lnTo>
                <a:lnTo>
                  <a:pt x="7620" y="6096"/>
                </a:lnTo>
                <a:lnTo>
                  <a:pt x="6096" y="6096"/>
                </a:lnTo>
                <a:lnTo>
                  <a:pt x="3048" y="7620"/>
                </a:lnTo>
                <a:close/>
              </a:path>
            </a:pathLst>
          </a:custGeom>
          <a:solidFill>
            <a:srgbClr val="66626E"/>
          </a:solidFill>
        </p:spPr>
        <p:txBody>
          <a:bodyPr wrap="square" lIns="0" tIns="0" rIns="0" bIns="0" rtlCol="0"/>
          <a:lstStyle/>
          <a:p>
            <a:endParaRPr/>
          </a:p>
        </p:txBody>
      </p:sp>
      <p:pic>
        <p:nvPicPr>
          <p:cNvPr id="864" name="bg object 864"/>
          <p:cNvPicPr/>
          <p:nvPr/>
        </p:nvPicPr>
        <p:blipFill>
          <a:blip r:embed="rId597" cstate="print"/>
          <a:stretch>
            <a:fillRect/>
          </a:stretch>
        </p:blipFill>
        <p:spPr>
          <a:xfrm>
            <a:off x="1053083" y="1979676"/>
            <a:ext cx="10668" cy="7620"/>
          </a:xfrm>
          <a:prstGeom prst="rect">
            <a:avLst/>
          </a:prstGeom>
        </p:spPr>
      </p:pic>
      <p:sp>
        <p:nvSpPr>
          <p:cNvPr id="865" name="bg object 865"/>
          <p:cNvSpPr/>
          <p:nvPr/>
        </p:nvSpPr>
        <p:spPr>
          <a:xfrm>
            <a:off x="2587752" y="275844"/>
            <a:ext cx="9525" cy="7620"/>
          </a:xfrm>
          <a:custGeom>
            <a:avLst/>
            <a:gdLst/>
            <a:ahLst/>
            <a:cxnLst/>
            <a:rect l="l" t="t" r="r" b="b"/>
            <a:pathLst>
              <a:path w="9525" h="7620">
                <a:moveTo>
                  <a:pt x="6096" y="7620"/>
                </a:moveTo>
                <a:lnTo>
                  <a:pt x="4572" y="7620"/>
                </a:lnTo>
                <a:lnTo>
                  <a:pt x="3048" y="7620"/>
                </a:lnTo>
                <a:lnTo>
                  <a:pt x="0" y="4572"/>
                </a:lnTo>
                <a:lnTo>
                  <a:pt x="1524" y="4572"/>
                </a:lnTo>
                <a:lnTo>
                  <a:pt x="1524" y="3048"/>
                </a:lnTo>
                <a:lnTo>
                  <a:pt x="6096" y="0"/>
                </a:lnTo>
                <a:lnTo>
                  <a:pt x="9144" y="3048"/>
                </a:lnTo>
                <a:lnTo>
                  <a:pt x="9144" y="4572"/>
                </a:lnTo>
                <a:lnTo>
                  <a:pt x="6096" y="7620"/>
                </a:lnTo>
                <a:close/>
              </a:path>
            </a:pathLst>
          </a:custGeom>
          <a:solidFill>
            <a:srgbClr val="66626E"/>
          </a:solidFill>
        </p:spPr>
        <p:txBody>
          <a:bodyPr wrap="square" lIns="0" tIns="0" rIns="0" bIns="0" rtlCol="0"/>
          <a:lstStyle/>
          <a:p>
            <a:endParaRPr/>
          </a:p>
        </p:txBody>
      </p:sp>
      <p:pic>
        <p:nvPicPr>
          <p:cNvPr id="866" name="bg object 866"/>
          <p:cNvPicPr/>
          <p:nvPr/>
        </p:nvPicPr>
        <p:blipFill>
          <a:blip r:embed="rId652" cstate="print"/>
          <a:stretch>
            <a:fillRect/>
          </a:stretch>
        </p:blipFill>
        <p:spPr>
          <a:xfrm>
            <a:off x="1301495" y="1716024"/>
            <a:ext cx="9144" cy="9143"/>
          </a:xfrm>
          <a:prstGeom prst="rect">
            <a:avLst/>
          </a:prstGeom>
        </p:spPr>
      </p:pic>
      <p:pic>
        <p:nvPicPr>
          <p:cNvPr id="867" name="bg object 867"/>
          <p:cNvPicPr/>
          <p:nvPr/>
        </p:nvPicPr>
        <p:blipFill>
          <a:blip r:embed="rId653" cstate="print"/>
          <a:stretch>
            <a:fillRect/>
          </a:stretch>
        </p:blipFill>
        <p:spPr>
          <a:xfrm>
            <a:off x="1467612" y="3413759"/>
            <a:ext cx="120395" cy="120396"/>
          </a:xfrm>
          <a:prstGeom prst="rect">
            <a:avLst/>
          </a:prstGeom>
        </p:spPr>
      </p:pic>
      <p:pic>
        <p:nvPicPr>
          <p:cNvPr id="868" name="bg object 868"/>
          <p:cNvPicPr/>
          <p:nvPr/>
        </p:nvPicPr>
        <p:blipFill>
          <a:blip r:embed="rId654" cstate="print"/>
          <a:stretch>
            <a:fillRect/>
          </a:stretch>
        </p:blipFill>
        <p:spPr>
          <a:xfrm>
            <a:off x="2566416" y="1303020"/>
            <a:ext cx="18287" cy="12191"/>
          </a:xfrm>
          <a:prstGeom prst="rect">
            <a:avLst/>
          </a:prstGeom>
        </p:spPr>
      </p:pic>
      <p:sp>
        <p:nvSpPr>
          <p:cNvPr id="869" name="bg object 869"/>
          <p:cNvSpPr/>
          <p:nvPr/>
        </p:nvSpPr>
        <p:spPr>
          <a:xfrm>
            <a:off x="760476" y="952500"/>
            <a:ext cx="15240" cy="12700"/>
          </a:xfrm>
          <a:custGeom>
            <a:avLst/>
            <a:gdLst/>
            <a:ahLst/>
            <a:cxnLst/>
            <a:rect l="l" t="t" r="r" b="b"/>
            <a:pathLst>
              <a:path w="15240" h="12700">
                <a:moveTo>
                  <a:pt x="3048" y="12192"/>
                </a:moveTo>
                <a:lnTo>
                  <a:pt x="3048" y="10668"/>
                </a:lnTo>
                <a:lnTo>
                  <a:pt x="1524" y="9144"/>
                </a:lnTo>
                <a:lnTo>
                  <a:pt x="0" y="9144"/>
                </a:lnTo>
                <a:lnTo>
                  <a:pt x="9144" y="0"/>
                </a:lnTo>
                <a:lnTo>
                  <a:pt x="12192" y="3048"/>
                </a:lnTo>
                <a:lnTo>
                  <a:pt x="15240" y="4572"/>
                </a:lnTo>
                <a:lnTo>
                  <a:pt x="10668" y="6096"/>
                </a:lnTo>
                <a:lnTo>
                  <a:pt x="7620" y="9144"/>
                </a:lnTo>
                <a:lnTo>
                  <a:pt x="3048" y="12192"/>
                </a:lnTo>
                <a:close/>
              </a:path>
            </a:pathLst>
          </a:custGeom>
          <a:solidFill>
            <a:srgbClr val="66626E"/>
          </a:solidFill>
        </p:spPr>
        <p:txBody>
          <a:bodyPr wrap="square" lIns="0" tIns="0" rIns="0" bIns="0" rtlCol="0"/>
          <a:lstStyle/>
          <a:p>
            <a:endParaRPr/>
          </a:p>
        </p:txBody>
      </p:sp>
      <p:sp>
        <p:nvSpPr>
          <p:cNvPr id="870" name="bg object 870"/>
          <p:cNvSpPr/>
          <p:nvPr/>
        </p:nvSpPr>
        <p:spPr>
          <a:xfrm>
            <a:off x="1242059" y="891539"/>
            <a:ext cx="15240" cy="12700"/>
          </a:xfrm>
          <a:custGeom>
            <a:avLst/>
            <a:gdLst/>
            <a:ahLst/>
            <a:cxnLst/>
            <a:rect l="l" t="t" r="r" b="b"/>
            <a:pathLst>
              <a:path w="15240" h="12700">
                <a:moveTo>
                  <a:pt x="0" y="12192"/>
                </a:moveTo>
                <a:lnTo>
                  <a:pt x="6096" y="6096"/>
                </a:lnTo>
                <a:lnTo>
                  <a:pt x="9144" y="0"/>
                </a:lnTo>
                <a:lnTo>
                  <a:pt x="12192" y="0"/>
                </a:lnTo>
                <a:lnTo>
                  <a:pt x="13716" y="1524"/>
                </a:lnTo>
                <a:lnTo>
                  <a:pt x="13716" y="3048"/>
                </a:lnTo>
                <a:lnTo>
                  <a:pt x="15240" y="6096"/>
                </a:lnTo>
                <a:lnTo>
                  <a:pt x="12192" y="9144"/>
                </a:lnTo>
                <a:lnTo>
                  <a:pt x="9144" y="9144"/>
                </a:lnTo>
                <a:lnTo>
                  <a:pt x="0" y="12192"/>
                </a:lnTo>
                <a:close/>
              </a:path>
            </a:pathLst>
          </a:custGeom>
          <a:solidFill>
            <a:srgbClr val="66626E"/>
          </a:solidFill>
        </p:spPr>
        <p:txBody>
          <a:bodyPr wrap="square" lIns="0" tIns="0" rIns="0" bIns="0" rtlCol="0"/>
          <a:lstStyle/>
          <a:p>
            <a:endParaRPr/>
          </a:p>
        </p:txBody>
      </p:sp>
      <p:pic>
        <p:nvPicPr>
          <p:cNvPr id="871" name="bg object 871"/>
          <p:cNvPicPr/>
          <p:nvPr/>
        </p:nvPicPr>
        <p:blipFill>
          <a:blip r:embed="rId655" cstate="print"/>
          <a:stretch>
            <a:fillRect/>
          </a:stretch>
        </p:blipFill>
        <p:spPr>
          <a:xfrm>
            <a:off x="1162812" y="3765803"/>
            <a:ext cx="12191" cy="9144"/>
          </a:xfrm>
          <a:prstGeom prst="rect">
            <a:avLst/>
          </a:prstGeom>
        </p:spPr>
      </p:pic>
      <p:sp>
        <p:nvSpPr>
          <p:cNvPr id="872" name="bg object 872"/>
          <p:cNvSpPr/>
          <p:nvPr/>
        </p:nvSpPr>
        <p:spPr>
          <a:xfrm>
            <a:off x="1801368" y="757428"/>
            <a:ext cx="13970" cy="12700"/>
          </a:xfrm>
          <a:custGeom>
            <a:avLst/>
            <a:gdLst/>
            <a:ahLst/>
            <a:cxnLst/>
            <a:rect l="l" t="t" r="r" b="b"/>
            <a:pathLst>
              <a:path w="13969" h="12700">
                <a:moveTo>
                  <a:pt x="4572" y="12192"/>
                </a:moveTo>
                <a:lnTo>
                  <a:pt x="3048" y="12192"/>
                </a:lnTo>
                <a:lnTo>
                  <a:pt x="1524" y="10668"/>
                </a:lnTo>
                <a:lnTo>
                  <a:pt x="0" y="10668"/>
                </a:lnTo>
                <a:lnTo>
                  <a:pt x="6096" y="4572"/>
                </a:lnTo>
                <a:lnTo>
                  <a:pt x="7620" y="0"/>
                </a:lnTo>
                <a:lnTo>
                  <a:pt x="10668" y="1524"/>
                </a:lnTo>
                <a:lnTo>
                  <a:pt x="13716" y="4572"/>
                </a:lnTo>
                <a:lnTo>
                  <a:pt x="10668" y="7620"/>
                </a:lnTo>
                <a:lnTo>
                  <a:pt x="7620" y="9144"/>
                </a:lnTo>
                <a:lnTo>
                  <a:pt x="4572" y="12192"/>
                </a:lnTo>
                <a:close/>
              </a:path>
            </a:pathLst>
          </a:custGeom>
          <a:solidFill>
            <a:srgbClr val="66626E"/>
          </a:solidFill>
        </p:spPr>
        <p:txBody>
          <a:bodyPr wrap="square" lIns="0" tIns="0" rIns="0" bIns="0" rtlCol="0"/>
          <a:lstStyle/>
          <a:p>
            <a:endParaRPr/>
          </a:p>
        </p:txBody>
      </p:sp>
      <p:pic>
        <p:nvPicPr>
          <p:cNvPr id="873" name="bg object 873"/>
          <p:cNvPicPr/>
          <p:nvPr/>
        </p:nvPicPr>
        <p:blipFill>
          <a:blip r:embed="rId656" cstate="print"/>
          <a:stretch>
            <a:fillRect/>
          </a:stretch>
        </p:blipFill>
        <p:spPr>
          <a:xfrm>
            <a:off x="2522219" y="2872740"/>
            <a:ext cx="12191" cy="7619"/>
          </a:xfrm>
          <a:prstGeom prst="rect">
            <a:avLst/>
          </a:prstGeom>
        </p:spPr>
      </p:pic>
      <p:pic>
        <p:nvPicPr>
          <p:cNvPr id="874" name="bg object 874"/>
          <p:cNvPicPr/>
          <p:nvPr/>
        </p:nvPicPr>
        <p:blipFill>
          <a:blip r:embed="rId657" cstate="print"/>
          <a:stretch>
            <a:fillRect/>
          </a:stretch>
        </p:blipFill>
        <p:spPr>
          <a:xfrm>
            <a:off x="2462783" y="694944"/>
            <a:ext cx="10667" cy="9143"/>
          </a:xfrm>
          <a:prstGeom prst="rect">
            <a:avLst/>
          </a:prstGeom>
        </p:spPr>
      </p:pic>
      <p:sp>
        <p:nvSpPr>
          <p:cNvPr id="875" name="bg object 875"/>
          <p:cNvSpPr/>
          <p:nvPr/>
        </p:nvSpPr>
        <p:spPr>
          <a:xfrm>
            <a:off x="1109472" y="499872"/>
            <a:ext cx="12700" cy="10795"/>
          </a:xfrm>
          <a:custGeom>
            <a:avLst/>
            <a:gdLst/>
            <a:ahLst/>
            <a:cxnLst/>
            <a:rect l="l" t="t" r="r" b="b"/>
            <a:pathLst>
              <a:path w="12700" h="10795">
                <a:moveTo>
                  <a:pt x="4572" y="10668"/>
                </a:moveTo>
                <a:lnTo>
                  <a:pt x="1524" y="7620"/>
                </a:lnTo>
                <a:lnTo>
                  <a:pt x="0" y="7620"/>
                </a:lnTo>
                <a:lnTo>
                  <a:pt x="1524" y="4572"/>
                </a:lnTo>
                <a:lnTo>
                  <a:pt x="4572" y="3048"/>
                </a:lnTo>
                <a:lnTo>
                  <a:pt x="7620" y="0"/>
                </a:lnTo>
                <a:lnTo>
                  <a:pt x="9144" y="1524"/>
                </a:lnTo>
                <a:lnTo>
                  <a:pt x="12192" y="3048"/>
                </a:lnTo>
                <a:lnTo>
                  <a:pt x="9144" y="6096"/>
                </a:lnTo>
                <a:lnTo>
                  <a:pt x="6096" y="7620"/>
                </a:lnTo>
                <a:lnTo>
                  <a:pt x="4572" y="10668"/>
                </a:lnTo>
                <a:close/>
              </a:path>
            </a:pathLst>
          </a:custGeom>
          <a:solidFill>
            <a:srgbClr val="66626E"/>
          </a:solidFill>
        </p:spPr>
        <p:txBody>
          <a:bodyPr wrap="square" lIns="0" tIns="0" rIns="0" bIns="0" rtlCol="0"/>
          <a:lstStyle/>
          <a:p>
            <a:endParaRPr/>
          </a:p>
        </p:txBody>
      </p:sp>
      <p:sp>
        <p:nvSpPr>
          <p:cNvPr id="876" name="bg object 876"/>
          <p:cNvSpPr/>
          <p:nvPr/>
        </p:nvSpPr>
        <p:spPr>
          <a:xfrm>
            <a:off x="2531363" y="486155"/>
            <a:ext cx="12700" cy="10795"/>
          </a:xfrm>
          <a:custGeom>
            <a:avLst/>
            <a:gdLst/>
            <a:ahLst/>
            <a:cxnLst/>
            <a:rect l="l" t="t" r="r" b="b"/>
            <a:pathLst>
              <a:path w="12700" h="10795">
                <a:moveTo>
                  <a:pt x="3048" y="10668"/>
                </a:moveTo>
                <a:lnTo>
                  <a:pt x="1524" y="9144"/>
                </a:lnTo>
                <a:lnTo>
                  <a:pt x="1524" y="7620"/>
                </a:lnTo>
                <a:lnTo>
                  <a:pt x="0" y="7620"/>
                </a:lnTo>
                <a:lnTo>
                  <a:pt x="3048" y="4572"/>
                </a:lnTo>
                <a:lnTo>
                  <a:pt x="6096" y="3048"/>
                </a:lnTo>
                <a:lnTo>
                  <a:pt x="9144" y="0"/>
                </a:lnTo>
                <a:lnTo>
                  <a:pt x="9144" y="1524"/>
                </a:lnTo>
                <a:lnTo>
                  <a:pt x="10668" y="3048"/>
                </a:lnTo>
                <a:lnTo>
                  <a:pt x="12192" y="3048"/>
                </a:lnTo>
                <a:lnTo>
                  <a:pt x="9144" y="6096"/>
                </a:lnTo>
                <a:lnTo>
                  <a:pt x="6096" y="7620"/>
                </a:lnTo>
                <a:lnTo>
                  <a:pt x="3048" y="10668"/>
                </a:lnTo>
                <a:close/>
              </a:path>
            </a:pathLst>
          </a:custGeom>
          <a:solidFill>
            <a:srgbClr val="66626E"/>
          </a:solidFill>
        </p:spPr>
        <p:txBody>
          <a:bodyPr wrap="square" lIns="0" tIns="0" rIns="0" bIns="0" rtlCol="0"/>
          <a:lstStyle/>
          <a:p>
            <a:endParaRPr/>
          </a:p>
        </p:txBody>
      </p:sp>
      <p:sp>
        <p:nvSpPr>
          <p:cNvPr id="877" name="bg object 877"/>
          <p:cNvSpPr/>
          <p:nvPr/>
        </p:nvSpPr>
        <p:spPr>
          <a:xfrm>
            <a:off x="1191768" y="507491"/>
            <a:ext cx="12700" cy="9525"/>
          </a:xfrm>
          <a:custGeom>
            <a:avLst/>
            <a:gdLst/>
            <a:ahLst/>
            <a:cxnLst/>
            <a:rect l="l" t="t" r="r" b="b"/>
            <a:pathLst>
              <a:path w="12700" h="9525">
                <a:moveTo>
                  <a:pt x="0" y="9144"/>
                </a:moveTo>
                <a:lnTo>
                  <a:pt x="1523" y="0"/>
                </a:lnTo>
                <a:lnTo>
                  <a:pt x="12191" y="0"/>
                </a:lnTo>
                <a:lnTo>
                  <a:pt x="7619" y="3047"/>
                </a:lnTo>
                <a:lnTo>
                  <a:pt x="4571" y="4571"/>
                </a:lnTo>
                <a:lnTo>
                  <a:pt x="0" y="9144"/>
                </a:lnTo>
                <a:close/>
              </a:path>
            </a:pathLst>
          </a:custGeom>
          <a:solidFill>
            <a:srgbClr val="66626E"/>
          </a:solidFill>
        </p:spPr>
        <p:txBody>
          <a:bodyPr wrap="square" lIns="0" tIns="0" rIns="0" bIns="0" rtlCol="0"/>
          <a:lstStyle/>
          <a:p>
            <a:endParaRPr/>
          </a:p>
        </p:txBody>
      </p:sp>
      <p:pic>
        <p:nvPicPr>
          <p:cNvPr id="878" name="bg object 878"/>
          <p:cNvPicPr/>
          <p:nvPr/>
        </p:nvPicPr>
        <p:blipFill>
          <a:blip r:embed="rId658" cstate="print"/>
          <a:stretch>
            <a:fillRect/>
          </a:stretch>
        </p:blipFill>
        <p:spPr>
          <a:xfrm>
            <a:off x="900683" y="2813303"/>
            <a:ext cx="10668" cy="10668"/>
          </a:xfrm>
          <a:prstGeom prst="rect">
            <a:avLst/>
          </a:prstGeom>
        </p:spPr>
      </p:pic>
      <p:pic>
        <p:nvPicPr>
          <p:cNvPr id="879" name="bg object 879"/>
          <p:cNvPicPr/>
          <p:nvPr/>
        </p:nvPicPr>
        <p:blipFill>
          <a:blip r:embed="rId659" cstate="print"/>
          <a:stretch>
            <a:fillRect/>
          </a:stretch>
        </p:blipFill>
        <p:spPr>
          <a:xfrm>
            <a:off x="1647444" y="2836164"/>
            <a:ext cx="6095" cy="9143"/>
          </a:xfrm>
          <a:prstGeom prst="rect">
            <a:avLst/>
          </a:prstGeom>
        </p:spPr>
      </p:pic>
      <p:sp>
        <p:nvSpPr>
          <p:cNvPr id="880" name="bg object 880"/>
          <p:cNvSpPr/>
          <p:nvPr/>
        </p:nvSpPr>
        <p:spPr>
          <a:xfrm>
            <a:off x="405384" y="457200"/>
            <a:ext cx="12700" cy="9525"/>
          </a:xfrm>
          <a:custGeom>
            <a:avLst/>
            <a:gdLst/>
            <a:ahLst/>
            <a:cxnLst/>
            <a:rect l="l" t="t" r="r" b="b"/>
            <a:pathLst>
              <a:path w="12700" h="9525">
                <a:moveTo>
                  <a:pt x="4571" y="9144"/>
                </a:moveTo>
                <a:lnTo>
                  <a:pt x="0" y="4572"/>
                </a:lnTo>
                <a:lnTo>
                  <a:pt x="9143" y="0"/>
                </a:lnTo>
                <a:lnTo>
                  <a:pt x="12191" y="1524"/>
                </a:lnTo>
                <a:lnTo>
                  <a:pt x="4571" y="9144"/>
                </a:lnTo>
                <a:close/>
              </a:path>
            </a:pathLst>
          </a:custGeom>
          <a:solidFill>
            <a:srgbClr val="66626E"/>
          </a:solidFill>
        </p:spPr>
        <p:txBody>
          <a:bodyPr wrap="square" lIns="0" tIns="0" rIns="0" bIns="0" rtlCol="0"/>
          <a:lstStyle/>
          <a:p>
            <a:endParaRPr/>
          </a:p>
        </p:txBody>
      </p:sp>
      <p:pic>
        <p:nvPicPr>
          <p:cNvPr id="881" name="bg object 881"/>
          <p:cNvPicPr/>
          <p:nvPr/>
        </p:nvPicPr>
        <p:blipFill>
          <a:blip r:embed="rId660" cstate="print"/>
          <a:stretch>
            <a:fillRect/>
          </a:stretch>
        </p:blipFill>
        <p:spPr>
          <a:xfrm>
            <a:off x="2244851" y="1292351"/>
            <a:ext cx="10668" cy="7620"/>
          </a:xfrm>
          <a:prstGeom prst="rect">
            <a:avLst/>
          </a:prstGeom>
        </p:spPr>
      </p:pic>
      <p:sp>
        <p:nvSpPr>
          <p:cNvPr id="882" name="bg object 882"/>
          <p:cNvSpPr/>
          <p:nvPr/>
        </p:nvSpPr>
        <p:spPr>
          <a:xfrm>
            <a:off x="2453640" y="443484"/>
            <a:ext cx="12700" cy="7620"/>
          </a:xfrm>
          <a:custGeom>
            <a:avLst/>
            <a:gdLst/>
            <a:ahLst/>
            <a:cxnLst/>
            <a:rect l="l" t="t" r="r" b="b"/>
            <a:pathLst>
              <a:path w="12700" h="7620">
                <a:moveTo>
                  <a:pt x="3048" y="7620"/>
                </a:moveTo>
                <a:lnTo>
                  <a:pt x="0" y="4572"/>
                </a:lnTo>
                <a:lnTo>
                  <a:pt x="1524" y="1524"/>
                </a:lnTo>
                <a:lnTo>
                  <a:pt x="4572" y="0"/>
                </a:lnTo>
                <a:lnTo>
                  <a:pt x="7620" y="0"/>
                </a:lnTo>
                <a:lnTo>
                  <a:pt x="9144" y="1524"/>
                </a:lnTo>
                <a:lnTo>
                  <a:pt x="12192" y="3048"/>
                </a:lnTo>
                <a:lnTo>
                  <a:pt x="3048" y="7620"/>
                </a:lnTo>
                <a:close/>
              </a:path>
            </a:pathLst>
          </a:custGeom>
          <a:solidFill>
            <a:srgbClr val="66626E"/>
          </a:solidFill>
        </p:spPr>
        <p:txBody>
          <a:bodyPr wrap="square" lIns="0" tIns="0" rIns="0" bIns="0" rtlCol="0"/>
          <a:lstStyle/>
          <a:p>
            <a:endParaRPr/>
          </a:p>
        </p:txBody>
      </p:sp>
      <p:pic>
        <p:nvPicPr>
          <p:cNvPr id="883" name="bg object 883"/>
          <p:cNvPicPr/>
          <p:nvPr/>
        </p:nvPicPr>
        <p:blipFill>
          <a:blip r:embed="rId661" cstate="print"/>
          <a:stretch>
            <a:fillRect/>
          </a:stretch>
        </p:blipFill>
        <p:spPr>
          <a:xfrm>
            <a:off x="1987295" y="2918460"/>
            <a:ext cx="9143" cy="6095"/>
          </a:xfrm>
          <a:prstGeom prst="rect">
            <a:avLst/>
          </a:prstGeom>
        </p:spPr>
      </p:pic>
      <p:sp>
        <p:nvSpPr>
          <p:cNvPr id="884" name="bg object 884"/>
          <p:cNvSpPr/>
          <p:nvPr/>
        </p:nvSpPr>
        <p:spPr>
          <a:xfrm>
            <a:off x="2124455" y="399288"/>
            <a:ext cx="10795" cy="9525"/>
          </a:xfrm>
          <a:custGeom>
            <a:avLst/>
            <a:gdLst/>
            <a:ahLst/>
            <a:cxnLst/>
            <a:rect l="l" t="t" r="r" b="b"/>
            <a:pathLst>
              <a:path w="10794" h="9525">
                <a:moveTo>
                  <a:pt x="3048" y="9144"/>
                </a:moveTo>
                <a:lnTo>
                  <a:pt x="0" y="7620"/>
                </a:lnTo>
                <a:lnTo>
                  <a:pt x="1524" y="4572"/>
                </a:lnTo>
                <a:lnTo>
                  <a:pt x="4572" y="3048"/>
                </a:lnTo>
                <a:lnTo>
                  <a:pt x="6096" y="0"/>
                </a:lnTo>
                <a:lnTo>
                  <a:pt x="7620" y="1524"/>
                </a:lnTo>
                <a:lnTo>
                  <a:pt x="9144" y="1524"/>
                </a:lnTo>
                <a:lnTo>
                  <a:pt x="10668" y="3048"/>
                </a:lnTo>
                <a:lnTo>
                  <a:pt x="7620" y="4572"/>
                </a:lnTo>
                <a:lnTo>
                  <a:pt x="3048" y="9144"/>
                </a:lnTo>
                <a:close/>
              </a:path>
            </a:pathLst>
          </a:custGeom>
          <a:solidFill>
            <a:srgbClr val="66626E"/>
          </a:solidFill>
        </p:spPr>
        <p:txBody>
          <a:bodyPr wrap="square" lIns="0" tIns="0" rIns="0" bIns="0" rtlCol="0"/>
          <a:lstStyle/>
          <a:p>
            <a:endParaRPr/>
          </a:p>
        </p:txBody>
      </p:sp>
      <p:pic>
        <p:nvPicPr>
          <p:cNvPr id="885" name="bg object 885"/>
          <p:cNvPicPr/>
          <p:nvPr/>
        </p:nvPicPr>
        <p:blipFill>
          <a:blip r:embed="rId662" cstate="print"/>
          <a:stretch>
            <a:fillRect/>
          </a:stretch>
        </p:blipFill>
        <p:spPr>
          <a:xfrm>
            <a:off x="2127504" y="3000756"/>
            <a:ext cx="12191" cy="4571"/>
          </a:xfrm>
          <a:prstGeom prst="rect">
            <a:avLst/>
          </a:prstGeom>
        </p:spPr>
      </p:pic>
      <p:sp>
        <p:nvSpPr>
          <p:cNvPr id="886" name="bg object 886"/>
          <p:cNvSpPr/>
          <p:nvPr/>
        </p:nvSpPr>
        <p:spPr>
          <a:xfrm>
            <a:off x="2452103" y="384047"/>
            <a:ext cx="59690" cy="22860"/>
          </a:xfrm>
          <a:custGeom>
            <a:avLst/>
            <a:gdLst/>
            <a:ahLst/>
            <a:cxnLst/>
            <a:rect l="l" t="t" r="r" b="b"/>
            <a:pathLst>
              <a:path w="59689" h="22859">
                <a:moveTo>
                  <a:pt x="12192" y="13716"/>
                </a:moveTo>
                <a:lnTo>
                  <a:pt x="10668" y="13716"/>
                </a:lnTo>
                <a:lnTo>
                  <a:pt x="9144" y="12192"/>
                </a:lnTo>
                <a:lnTo>
                  <a:pt x="7620" y="12192"/>
                </a:lnTo>
                <a:lnTo>
                  <a:pt x="6096" y="15240"/>
                </a:lnTo>
                <a:lnTo>
                  <a:pt x="3048" y="16764"/>
                </a:lnTo>
                <a:lnTo>
                  <a:pt x="0" y="19812"/>
                </a:lnTo>
                <a:lnTo>
                  <a:pt x="3048" y="22860"/>
                </a:lnTo>
                <a:lnTo>
                  <a:pt x="6096" y="22860"/>
                </a:lnTo>
                <a:lnTo>
                  <a:pt x="7620" y="19812"/>
                </a:lnTo>
                <a:lnTo>
                  <a:pt x="10668" y="16764"/>
                </a:lnTo>
                <a:lnTo>
                  <a:pt x="12192" y="13716"/>
                </a:lnTo>
                <a:close/>
              </a:path>
              <a:path w="59689" h="22859">
                <a:moveTo>
                  <a:pt x="59448" y="3048"/>
                </a:moveTo>
                <a:lnTo>
                  <a:pt x="56400" y="1524"/>
                </a:lnTo>
                <a:lnTo>
                  <a:pt x="54876" y="0"/>
                </a:lnTo>
                <a:lnTo>
                  <a:pt x="51828" y="0"/>
                </a:lnTo>
                <a:lnTo>
                  <a:pt x="48780" y="1524"/>
                </a:lnTo>
                <a:lnTo>
                  <a:pt x="48780" y="3048"/>
                </a:lnTo>
                <a:lnTo>
                  <a:pt x="50304" y="4572"/>
                </a:lnTo>
                <a:lnTo>
                  <a:pt x="50304" y="6096"/>
                </a:lnTo>
                <a:lnTo>
                  <a:pt x="53352" y="6096"/>
                </a:lnTo>
                <a:lnTo>
                  <a:pt x="59448" y="3048"/>
                </a:lnTo>
                <a:close/>
              </a:path>
            </a:pathLst>
          </a:custGeom>
          <a:solidFill>
            <a:srgbClr val="66626E"/>
          </a:solidFill>
        </p:spPr>
        <p:txBody>
          <a:bodyPr wrap="square" lIns="0" tIns="0" rIns="0" bIns="0" rtlCol="0"/>
          <a:lstStyle/>
          <a:p>
            <a:endParaRPr/>
          </a:p>
        </p:txBody>
      </p:sp>
      <p:sp>
        <p:nvSpPr>
          <p:cNvPr id="887" name="bg object 887"/>
          <p:cNvSpPr/>
          <p:nvPr/>
        </p:nvSpPr>
        <p:spPr>
          <a:xfrm>
            <a:off x="2103120" y="365760"/>
            <a:ext cx="9525" cy="5080"/>
          </a:xfrm>
          <a:custGeom>
            <a:avLst/>
            <a:gdLst/>
            <a:ahLst/>
            <a:cxnLst/>
            <a:rect l="l" t="t" r="r" b="b"/>
            <a:pathLst>
              <a:path w="9525" h="5079">
                <a:moveTo>
                  <a:pt x="7620" y="4572"/>
                </a:moveTo>
                <a:lnTo>
                  <a:pt x="4572" y="4572"/>
                </a:lnTo>
                <a:lnTo>
                  <a:pt x="0" y="4572"/>
                </a:lnTo>
                <a:lnTo>
                  <a:pt x="0" y="1524"/>
                </a:lnTo>
                <a:lnTo>
                  <a:pt x="1524" y="0"/>
                </a:lnTo>
                <a:lnTo>
                  <a:pt x="9144" y="0"/>
                </a:lnTo>
                <a:lnTo>
                  <a:pt x="7620" y="3048"/>
                </a:lnTo>
                <a:lnTo>
                  <a:pt x="7620" y="4572"/>
                </a:lnTo>
                <a:close/>
              </a:path>
            </a:pathLst>
          </a:custGeom>
          <a:solidFill>
            <a:srgbClr val="66626E"/>
          </a:solidFill>
        </p:spPr>
        <p:txBody>
          <a:bodyPr wrap="square" lIns="0" tIns="0" rIns="0" bIns="0" rtlCol="0"/>
          <a:lstStyle/>
          <a:p>
            <a:endParaRPr/>
          </a:p>
        </p:txBody>
      </p:sp>
      <p:sp>
        <p:nvSpPr>
          <p:cNvPr id="888" name="bg object 888"/>
          <p:cNvSpPr/>
          <p:nvPr/>
        </p:nvSpPr>
        <p:spPr>
          <a:xfrm>
            <a:off x="2340864" y="345947"/>
            <a:ext cx="7620" cy="6350"/>
          </a:xfrm>
          <a:custGeom>
            <a:avLst/>
            <a:gdLst/>
            <a:ahLst/>
            <a:cxnLst/>
            <a:rect l="l" t="t" r="r" b="b"/>
            <a:pathLst>
              <a:path w="7619" h="6350">
                <a:moveTo>
                  <a:pt x="6096" y="6096"/>
                </a:moveTo>
                <a:lnTo>
                  <a:pt x="0" y="6096"/>
                </a:lnTo>
                <a:lnTo>
                  <a:pt x="1524" y="3048"/>
                </a:lnTo>
                <a:lnTo>
                  <a:pt x="4572" y="0"/>
                </a:lnTo>
                <a:lnTo>
                  <a:pt x="7620" y="3048"/>
                </a:lnTo>
                <a:lnTo>
                  <a:pt x="6096" y="4572"/>
                </a:lnTo>
                <a:lnTo>
                  <a:pt x="6096" y="6096"/>
                </a:lnTo>
                <a:close/>
              </a:path>
            </a:pathLst>
          </a:custGeom>
          <a:solidFill>
            <a:srgbClr val="66626E"/>
          </a:solidFill>
        </p:spPr>
        <p:txBody>
          <a:bodyPr wrap="square" lIns="0" tIns="0" rIns="0" bIns="0" rtlCol="0"/>
          <a:lstStyle/>
          <a:p>
            <a:endParaRPr/>
          </a:p>
        </p:txBody>
      </p:sp>
      <p:pic>
        <p:nvPicPr>
          <p:cNvPr id="889" name="bg object 889"/>
          <p:cNvPicPr/>
          <p:nvPr/>
        </p:nvPicPr>
        <p:blipFill>
          <a:blip r:embed="rId663" cstate="print"/>
          <a:stretch>
            <a:fillRect/>
          </a:stretch>
        </p:blipFill>
        <p:spPr>
          <a:xfrm>
            <a:off x="2540507" y="3076956"/>
            <a:ext cx="15239" cy="6095"/>
          </a:xfrm>
          <a:prstGeom prst="rect">
            <a:avLst/>
          </a:prstGeom>
        </p:spPr>
      </p:pic>
      <p:pic>
        <p:nvPicPr>
          <p:cNvPr id="890" name="bg object 890"/>
          <p:cNvPicPr/>
          <p:nvPr/>
        </p:nvPicPr>
        <p:blipFill>
          <a:blip r:embed="rId664" cstate="print"/>
          <a:stretch>
            <a:fillRect/>
          </a:stretch>
        </p:blipFill>
        <p:spPr>
          <a:xfrm>
            <a:off x="2093975" y="3171443"/>
            <a:ext cx="12191" cy="13716"/>
          </a:xfrm>
          <a:prstGeom prst="rect">
            <a:avLst/>
          </a:prstGeom>
        </p:spPr>
      </p:pic>
      <p:pic>
        <p:nvPicPr>
          <p:cNvPr id="891" name="bg object 891"/>
          <p:cNvPicPr/>
          <p:nvPr/>
        </p:nvPicPr>
        <p:blipFill>
          <a:blip r:embed="rId665" cstate="print"/>
          <a:stretch>
            <a:fillRect/>
          </a:stretch>
        </p:blipFill>
        <p:spPr>
          <a:xfrm>
            <a:off x="2607564" y="3258311"/>
            <a:ext cx="9143" cy="7620"/>
          </a:xfrm>
          <a:prstGeom prst="rect">
            <a:avLst/>
          </a:prstGeom>
        </p:spPr>
      </p:pic>
      <p:sp>
        <p:nvSpPr>
          <p:cNvPr id="892" name="bg object 892"/>
          <p:cNvSpPr/>
          <p:nvPr/>
        </p:nvSpPr>
        <p:spPr>
          <a:xfrm>
            <a:off x="2575560" y="240792"/>
            <a:ext cx="6350" cy="5080"/>
          </a:xfrm>
          <a:custGeom>
            <a:avLst/>
            <a:gdLst/>
            <a:ahLst/>
            <a:cxnLst/>
            <a:rect l="l" t="t" r="r" b="b"/>
            <a:pathLst>
              <a:path w="6350" h="5079">
                <a:moveTo>
                  <a:pt x="6096" y="4572"/>
                </a:moveTo>
                <a:lnTo>
                  <a:pt x="0" y="4572"/>
                </a:lnTo>
                <a:lnTo>
                  <a:pt x="0" y="1524"/>
                </a:lnTo>
                <a:lnTo>
                  <a:pt x="1524" y="0"/>
                </a:lnTo>
                <a:lnTo>
                  <a:pt x="6096" y="0"/>
                </a:lnTo>
                <a:lnTo>
                  <a:pt x="6096" y="4572"/>
                </a:lnTo>
                <a:close/>
              </a:path>
            </a:pathLst>
          </a:custGeom>
          <a:solidFill>
            <a:srgbClr val="66626E"/>
          </a:solidFill>
        </p:spPr>
        <p:txBody>
          <a:bodyPr wrap="square" lIns="0" tIns="0" rIns="0" bIns="0" rtlCol="0"/>
          <a:lstStyle/>
          <a:p>
            <a:endParaRPr/>
          </a:p>
        </p:txBody>
      </p:sp>
      <p:sp>
        <p:nvSpPr>
          <p:cNvPr id="893" name="bg object 893"/>
          <p:cNvSpPr/>
          <p:nvPr/>
        </p:nvSpPr>
        <p:spPr>
          <a:xfrm>
            <a:off x="2410968" y="187452"/>
            <a:ext cx="7620" cy="5080"/>
          </a:xfrm>
          <a:custGeom>
            <a:avLst/>
            <a:gdLst/>
            <a:ahLst/>
            <a:cxnLst/>
            <a:rect l="l" t="t" r="r" b="b"/>
            <a:pathLst>
              <a:path w="7619" h="5080">
                <a:moveTo>
                  <a:pt x="4572" y="4572"/>
                </a:moveTo>
                <a:lnTo>
                  <a:pt x="3048" y="4572"/>
                </a:lnTo>
                <a:lnTo>
                  <a:pt x="0" y="1524"/>
                </a:lnTo>
                <a:lnTo>
                  <a:pt x="3048" y="0"/>
                </a:lnTo>
                <a:lnTo>
                  <a:pt x="4572" y="0"/>
                </a:lnTo>
                <a:lnTo>
                  <a:pt x="7620" y="3048"/>
                </a:lnTo>
                <a:lnTo>
                  <a:pt x="6096" y="3048"/>
                </a:lnTo>
                <a:lnTo>
                  <a:pt x="4572" y="4572"/>
                </a:lnTo>
                <a:close/>
              </a:path>
            </a:pathLst>
          </a:custGeom>
          <a:solidFill>
            <a:srgbClr val="66626E"/>
          </a:solidFill>
        </p:spPr>
        <p:txBody>
          <a:bodyPr wrap="square" lIns="0" tIns="0" rIns="0" bIns="0" rtlCol="0"/>
          <a:lstStyle/>
          <a:p>
            <a:endParaRPr/>
          </a:p>
        </p:txBody>
      </p:sp>
      <p:sp>
        <p:nvSpPr>
          <p:cNvPr id="894" name="bg object 894"/>
          <p:cNvSpPr/>
          <p:nvPr/>
        </p:nvSpPr>
        <p:spPr>
          <a:xfrm>
            <a:off x="463283" y="146303"/>
            <a:ext cx="24765" cy="38100"/>
          </a:xfrm>
          <a:custGeom>
            <a:avLst/>
            <a:gdLst/>
            <a:ahLst/>
            <a:cxnLst/>
            <a:rect l="l" t="t" r="r" b="b"/>
            <a:pathLst>
              <a:path w="24765" h="38100">
                <a:moveTo>
                  <a:pt x="7620" y="3048"/>
                </a:moveTo>
                <a:lnTo>
                  <a:pt x="4572" y="0"/>
                </a:lnTo>
                <a:lnTo>
                  <a:pt x="1524" y="1524"/>
                </a:lnTo>
                <a:lnTo>
                  <a:pt x="0" y="3048"/>
                </a:lnTo>
                <a:lnTo>
                  <a:pt x="1524" y="4572"/>
                </a:lnTo>
                <a:lnTo>
                  <a:pt x="1524" y="7620"/>
                </a:lnTo>
                <a:lnTo>
                  <a:pt x="7620" y="4572"/>
                </a:lnTo>
                <a:lnTo>
                  <a:pt x="7620" y="3048"/>
                </a:lnTo>
                <a:close/>
              </a:path>
              <a:path w="24765" h="38100">
                <a:moveTo>
                  <a:pt x="24396" y="30480"/>
                </a:moveTo>
                <a:lnTo>
                  <a:pt x="19824" y="28956"/>
                </a:lnTo>
                <a:lnTo>
                  <a:pt x="16776" y="30480"/>
                </a:lnTo>
                <a:lnTo>
                  <a:pt x="15252" y="33528"/>
                </a:lnTo>
                <a:lnTo>
                  <a:pt x="13728" y="35052"/>
                </a:lnTo>
                <a:lnTo>
                  <a:pt x="19824" y="38100"/>
                </a:lnTo>
                <a:lnTo>
                  <a:pt x="21348" y="36576"/>
                </a:lnTo>
                <a:lnTo>
                  <a:pt x="24396" y="30480"/>
                </a:lnTo>
                <a:close/>
              </a:path>
            </a:pathLst>
          </a:custGeom>
          <a:solidFill>
            <a:srgbClr val="66626E"/>
          </a:solidFill>
        </p:spPr>
        <p:txBody>
          <a:bodyPr wrap="square" lIns="0" tIns="0" rIns="0" bIns="0" rtlCol="0"/>
          <a:lstStyle/>
          <a:p>
            <a:endParaRPr/>
          </a:p>
        </p:txBody>
      </p:sp>
      <p:sp>
        <p:nvSpPr>
          <p:cNvPr id="895" name="bg object 895"/>
          <p:cNvSpPr/>
          <p:nvPr/>
        </p:nvSpPr>
        <p:spPr>
          <a:xfrm>
            <a:off x="2287524" y="118872"/>
            <a:ext cx="12700" cy="9525"/>
          </a:xfrm>
          <a:custGeom>
            <a:avLst/>
            <a:gdLst/>
            <a:ahLst/>
            <a:cxnLst/>
            <a:rect l="l" t="t" r="r" b="b"/>
            <a:pathLst>
              <a:path w="12700" h="9525">
                <a:moveTo>
                  <a:pt x="1524" y="9144"/>
                </a:moveTo>
                <a:lnTo>
                  <a:pt x="1524" y="7620"/>
                </a:lnTo>
                <a:lnTo>
                  <a:pt x="0" y="6096"/>
                </a:lnTo>
                <a:lnTo>
                  <a:pt x="0" y="4572"/>
                </a:lnTo>
                <a:lnTo>
                  <a:pt x="3048" y="1524"/>
                </a:lnTo>
                <a:lnTo>
                  <a:pt x="6096" y="1524"/>
                </a:lnTo>
                <a:lnTo>
                  <a:pt x="6096" y="0"/>
                </a:lnTo>
                <a:lnTo>
                  <a:pt x="9144" y="3048"/>
                </a:lnTo>
                <a:lnTo>
                  <a:pt x="12192" y="4572"/>
                </a:lnTo>
                <a:lnTo>
                  <a:pt x="7620" y="6096"/>
                </a:lnTo>
                <a:lnTo>
                  <a:pt x="1524" y="9144"/>
                </a:lnTo>
                <a:close/>
              </a:path>
            </a:pathLst>
          </a:custGeom>
          <a:solidFill>
            <a:srgbClr val="66626E"/>
          </a:solidFill>
        </p:spPr>
        <p:txBody>
          <a:bodyPr wrap="square" lIns="0" tIns="0" rIns="0" bIns="0" rtlCol="0"/>
          <a:lstStyle/>
          <a:p>
            <a:endParaRPr/>
          </a:p>
        </p:txBody>
      </p:sp>
      <p:sp>
        <p:nvSpPr>
          <p:cNvPr id="896" name="bg object 896"/>
          <p:cNvSpPr/>
          <p:nvPr/>
        </p:nvSpPr>
        <p:spPr>
          <a:xfrm>
            <a:off x="2580131" y="88392"/>
            <a:ext cx="10795" cy="9525"/>
          </a:xfrm>
          <a:custGeom>
            <a:avLst/>
            <a:gdLst/>
            <a:ahLst/>
            <a:cxnLst/>
            <a:rect l="l" t="t" r="r" b="b"/>
            <a:pathLst>
              <a:path w="10794" h="9525">
                <a:moveTo>
                  <a:pt x="4572" y="9144"/>
                </a:moveTo>
                <a:lnTo>
                  <a:pt x="1524" y="7620"/>
                </a:lnTo>
                <a:lnTo>
                  <a:pt x="0" y="7620"/>
                </a:lnTo>
                <a:lnTo>
                  <a:pt x="1524" y="4572"/>
                </a:lnTo>
                <a:lnTo>
                  <a:pt x="4572" y="3048"/>
                </a:lnTo>
                <a:lnTo>
                  <a:pt x="6096" y="0"/>
                </a:lnTo>
                <a:lnTo>
                  <a:pt x="7620" y="1524"/>
                </a:lnTo>
                <a:lnTo>
                  <a:pt x="10668" y="1524"/>
                </a:lnTo>
                <a:lnTo>
                  <a:pt x="7620" y="7620"/>
                </a:lnTo>
                <a:lnTo>
                  <a:pt x="4572" y="9144"/>
                </a:lnTo>
                <a:close/>
              </a:path>
            </a:pathLst>
          </a:custGeom>
          <a:solidFill>
            <a:srgbClr val="66626E"/>
          </a:solidFill>
        </p:spPr>
        <p:txBody>
          <a:bodyPr wrap="square" lIns="0" tIns="0" rIns="0" bIns="0" rtlCol="0"/>
          <a:lstStyle/>
          <a:p>
            <a:endParaRPr/>
          </a:p>
        </p:txBody>
      </p:sp>
      <p:pic>
        <p:nvPicPr>
          <p:cNvPr id="897" name="bg object 897"/>
          <p:cNvPicPr/>
          <p:nvPr/>
        </p:nvPicPr>
        <p:blipFill>
          <a:blip r:embed="rId666" cstate="print"/>
          <a:stretch>
            <a:fillRect/>
          </a:stretch>
        </p:blipFill>
        <p:spPr>
          <a:xfrm>
            <a:off x="2132075" y="1072896"/>
            <a:ext cx="10668" cy="6096"/>
          </a:xfrm>
          <a:prstGeom prst="rect">
            <a:avLst/>
          </a:prstGeom>
        </p:spPr>
      </p:pic>
      <p:pic>
        <p:nvPicPr>
          <p:cNvPr id="898" name="bg object 898"/>
          <p:cNvPicPr/>
          <p:nvPr/>
        </p:nvPicPr>
        <p:blipFill>
          <a:blip r:embed="rId667" cstate="print"/>
          <a:stretch>
            <a:fillRect/>
          </a:stretch>
        </p:blipFill>
        <p:spPr>
          <a:xfrm>
            <a:off x="1482851" y="1056131"/>
            <a:ext cx="12192" cy="6096"/>
          </a:xfrm>
          <a:prstGeom prst="rect">
            <a:avLst/>
          </a:prstGeom>
        </p:spPr>
      </p:pic>
      <p:pic>
        <p:nvPicPr>
          <p:cNvPr id="899" name="bg object 899"/>
          <p:cNvPicPr/>
          <p:nvPr/>
        </p:nvPicPr>
        <p:blipFill>
          <a:blip r:embed="rId668" cstate="print"/>
          <a:stretch>
            <a:fillRect/>
          </a:stretch>
        </p:blipFill>
        <p:spPr>
          <a:xfrm>
            <a:off x="2004060" y="1002791"/>
            <a:ext cx="9144" cy="7620"/>
          </a:xfrm>
          <a:prstGeom prst="rect">
            <a:avLst/>
          </a:prstGeom>
        </p:spPr>
      </p:pic>
      <p:pic>
        <p:nvPicPr>
          <p:cNvPr id="900" name="bg object 900"/>
          <p:cNvPicPr/>
          <p:nvPr/>
        </p:nvPicPr>
        <p:blipFill>
          <a:blip r:embed="rId669" cstate="print"/>
          <a:stretch>
            <a:fillRect/>
          </a:stretch>
        </p:blipFill>
        <p:spPr>
          <a:xfrm>
            <a:off x="1869948" y="1792224"/>
            <a:ext cx="50291" cy="50291"/>
          </a:xfrm>
          <a:prstGeom prst="rect">
            <a:avLst/>
          </a:prstGeom>
        </p:spPr>
      </p:pic>
      <p:pic>
        <p:nvPicPr>
          <p:cNvPr id="901" name="bg object 901"/>
          <p:cNvPicPr/>
          <p:nvPr/>
        </p:nvPicPr>
        <p:blipFill>
          <a:blip r:embed="rId670" cstate="print"/>
          <a:stretch>
            <a:fillRect/>
          </a:stretch>
        </p:blipFill>
        <p:spPr>
          <a:xfrm>
            <a:off x="2442972" y="986027"/>
            <a:ext cx="10667" cy="7620"/>
          </a:xfrm>
          <a:prstGeom prst="rect">
            <a:avLst/>
          </a:prstGeom>
        </p:spPr>
      </p:pic>
      <p:pic>
        <p:nvPicPr>
          <p:cNvPr id="902" name="bg object 902"/>
          <p:cNvPicPr/>
          <p:nvPr/>
        </p:nvPicPr>
        <p:blipFill>
          <a:blip r:embed="rId671" cstate="print"/>
          <a:stretch>
            <a:fillRect/>
          </a:stretch>
        </p:blipFill>
        <p:spPr>
          <a:xfrm>
            <a:off x="2538983" y="2092451"/>
            <a:ext cx="9143" cy="12192"/>
          </a:xfrm>
          <a:prstGeom prst="rect">
            <a:avLst/>
          </a:prstGeom>
        </p:spPr>
      </p:pic>
      <p:pic>
        <p:nvPicPr>
          <p:cNvPr id="903" name="bg object 903"/>
          <p:cNvPicPr/>
          <p:nvPr/>
        </p:nvPicPr>
        <p:blipFill>
          <a:blip r:embed="rId672" cstate="print"/>
          <a:stretch>
            <a:fillRect/>
          </a:stretch>
        </p:blipFill>
        <p:spPr>
          <a:xfrm>
            <a:off x="1479804" y="885444"/>
            <a:ext cx="13716" cy="9143"/>
          </a:xfrm>
          <a:prstGeom prst="rect">
            <a:avLst/>
          </a:prstGeom>
        </p:spPr>
      </p:pic>
      <p:pic>
        <p:nvPicPr>
          <p:cNvPr id="904" name="bg object 904"/>
          <p:cNvPicPr/>
          <p:nvPr/>
        </p:nvPicPr>
        <p:blipFill>
          <a:blip r:embed="rId673" cstate="print"/>
          <a:stretch>
            <a:fillRect/>
          </a:stretch>
        </p:blipFill>
        <p:spPr>
          <a:xfrm>
            <a:off x="1097280" y="2208276"/>
            <a:ext cx="12191" cy="7620"/>
          </a:xfrm>
          <a:prstGeom prst="rect">
            <a:avLst/>
          </a:prstGeom>
        </p:spPr>
      </p:pic>
      <p:pic>
        <p:nvPicPr>
          <p:cNvPr id="905" name="bg object 905"/>
          <p:cNvPicPr/>
          <p:nvPr/>
        </p:nvPicPr>
        <p:blipFill>
          <a:blip r:embed="rId508" cstate="print"/>
          <a:stretch>
            <a:fillRect/>
          </a:stretch>
        </p:blipFill>
        <p:spPr>
          <a:xfrm>
            <a:off x="297180" y="2301240"/>
            <a:ext cx="10667" cy="7619"/>
          </a:xfrm>
          <a:prstGeom prst="rect">
            <a:avLst/>
          </a:prstGeom>
        </p:spPr>
      </p:pic>
      <p:pic>
        <p:nvPicPr>
          <p:cNvPr id="906" name="bg object 906"/>
          <p:cNvPicPr/>
          <p:nvPr/>
        </p:nvPicPr>
        <p:blipFill>
          <a:blip r:embed="rId674" cstate="print"/>
          <a:stretch>
            <a:fillRect/>
          </a:stretch>
        </p:blipFill>
        <p:spPr>
          <a:xfrm>
            <a:off x="1929383" y="3745991"/>
            <a:ext cx="30479" cy="33527"/>
          </a:xfrm>
          <a:prstGeom prst="rect">
            <a:avLst/>
          </a:prstGeom>
        </p:spPr>
      </p:pic>
      <p:pic>
        <p:nvPicPr>
          <p:cNvPr id="907" name="bg object 907"/>
          <p:cNvPicPr/>
          <p:nvPr/>
        </p:nvPicPr>
        <p:blipFill>
          <a:blip r:embed="rId675" cstate="print"/>
          <a:stretch>
            <a:fillRect/>
          </a:stretch>
        </p:blipFill>
        <p:spPr>
          <a:xfrm>
            <a:off x="2078736" y="737616"/>
            <a:ext cx="12191" cy="7619"/>
          </a:xfrm>
          <a:prstGeom prst="rect">
            <a:avLst/>
          </a:prstGeom>
        </p:spPr>
      </p:pic>
      <p:pic>
        <p:nvPicPr>
          <p:cNvPr id="908" name="bg object 908"/>
          <p:cNvPicPr/>
          <p:nvPr/>
        </p:nvPicPr>
        <p:blipFill>
          <a:blip r:embed="rId676" cstate="print"/>
          <a:stretch>
            <a:fillRect/>
          </a:stretch>
        </p:blipFill>
        <p:spPr>
          <a:xfrm>
            <a:off x="550163" y="2638043"/>
            <a:ext cx="12192" cy="10667"/>
          </a:xfrm>
          <a:prstGeom prst="rect">
            <a:avLst/>
          </a:prstGeom>
        </p:spPr>
      </p:pic>
      <p:sp>
        <p:nvSpPr>
          <p:cNvPr id="909" name="bg object 909"/>
          <p:cNvSpPr/>
          <p:nvPr/>
        </p:nvSpPr>
        <p:spPr>
          <a:xfrm>
            <a:off x="2350007" y="574547"/>
            <a:ext cx="10795" cy="7620"/>
          </a:xfrm>
          <a:custGeom>
            <a:avLst/>
            <a:gdLst/>
            <a:ahLst/>
            <a:cxnLst/>
            <a:rect l="l" t="t" r="r" b="b"/>
            <a:pathLst>
              <a:path w="10794" h="7620">
                <a:moveTo>
                  <a:pt x="4572" y="7620"/>
                </a:moveTo>
                <a:lnTo>
                  <a:pt x="3048" y="7620"/>
                </a:lnTo>
                <a:lnTo>
                  <a:pt x="0" y="4572"/>
                </a:lnTo>
                <a:lnTo>
                  <a:pt x="9144" y="0"/>
                </a:lnTo>
                <a:lnTo>
                  <a:pt x="10668" y="1524"/>
                </a:lnTo>
                <a:lnTo>
                  <a:pt x="4572" y="7620"/>
                </a:lnTo>
                <a:close/>
              </a:path>
            </a:pathLst>
          </a:custGeom>
          <a:solidFill>
            <a:srgbClr val="66626E"/>
          </a:solidFill>
        </p:spPr>
        <p:txBody>
          <a:bodyPr wrap="square" lIns="0" tIns="0" rIns="0" bIns="0" rtlCol="0"/>
          <a:lstStyle/>
          <a:p>
            <a:endParaRPr/>
          </a:p>
        </p:txBody>
      </p:sp>
      <p:pic>
        <p:nvPicPr>
          <p:cNvPr id="910" name="bg object 910"/>
          <p:cNvPicPr/>
          <p:nvPr/>
        </p:nvPicPr>
        <p:blipFill>
          <a:blip r:embed="rId677" cstate="print"/>
          <a:stretch>
            <a:fillRect/>
          </a:stretch>
        </p:blipFill>
        <p:spPr>
          <a:xfrm>
            <a:off x="858012" y="2755392"/>
            <a:ext cx="12191" cy="9143"/>
          </a:xfrm>
          <a:prstGeom prst="rect">
            <a:avLst/>
          </a:prstGeom>
        </p:spPr>
      </p:pic>
      <p:pic>
        <p:nvPicPr>
          <p:cNvPr id="911" name="bg object 911"/>
          <p:cNvPicPr/>
          <p:nvPr/>
        </p:nvPicPr>
        <p:blipFill>
          <a:blip r:embed="rId678" cstate="print"/>
          <a:stretch>
            <a:fillRect/>
          </a:stretch>
        </p:blipFill>
        <p:spPr>
          <a:xfrm>
            <a:off x="1677924" y="3023616"/>
            <a:ext cx="27431" cy="19811"/>
          </a:xfrm>
          <a:prstGeom prst="rect">
            <a:avLst/>
          </a:prstGeom>
        </p:spPr>
      </p:pic>
      <p:pic>
        <p:nvPicPr>
          <p:cNvPr id="912" name="bg object 912"/>
          <p:cNvPicPr/>
          <p:nvPr/>
        </p:nvPicPr>
        <p:blipFill>
          <a:blip r:embed="rId679" cstate="print"/>
          <a:stretch>
            <a:fillRect/>
          </a:stretch>
        </p:blipFill>
        <p:spPr>
          <a:xfrm>
            <a:off x="2409444" y="3642359"/>
            <a:ext cx="22859" cy="15240"/>
          </a:xfrm>
          <a:prstGeom prst="rect">
            <a:avLst/>
          </a:prstGeom>
        </p:spPr>
      </p:pic>
      <p:pic>
        <p:nvPicPr>
          <p:cNvPr id="913" name="bg object 913"/>
          <p:cNvPicPr/>
          <p:nvPr/>
        </p:nvPicPr>
        <p:blipFill>
          <a:blip r:embed="rId680" cstate="print"/>
          <a:stretch>
            <a:fillRect/>
          </a:stretch>
        </p:blipFill>
        <p:spPr>
          <a:xfrm>
            <a:off x="1629155" y="3204972"/>
            <a:ext cx="18288" cy="13716"/>
          </a:xfrm>
          <a:prstGeom prst="rect">
            <a:avLst/>
          </a:prstGeom>
        </p:spPr>
      </p:pic>
      <p:pic>
        <p:nvPicPr>
          <p:cNvPr id="914" name="bg object 914"/>
          <p:cNvPicPr/>
          <p:nvPr/>
        </p:nvPicPr>
        <p:blipFill>
          <a:blip r:embed="rId681" cstate="print"/>
          <a:stretch>
            <a:fillRect/>
          </a:stretch>
        </p:blipFill>
        <p:spPr>
          <a:xfrm>
            <a:off x="2555748" y="2974848"/>
            <a:ext cx="15239" cy="9143"/>
          </a:xfrm>
          <a:prstGeom prst="rect">
            <a:avLst/>
          </a:prstGeom>
        </p:spPr>
      </p:pic>
      <p:pic>
        <p:nvPicPr>
          <p:cNvPr id="915" name="bg object 915"/>
          <p:cNvPicPr/>
          <p:nvPr/>
        </p:nvPicPr>
        <p:blipFill>
          <a:blip r:embed="rId682" cstate="print"/>
          <a:stretch>
            <a:fillRect/>
          </a:stretch>
        </p:blipFill>
        <p:spPr>
          <a:xfrm>
            <a:off x="2354579" y="3256788"/>
            <a:ext cx="22859" cy="13715"/>
          </a:xfrm>
          <a:prstGeom prst="rect">
            <a:avLst/>
          </a:prstGeom>
        </p:spPr>
      </p:pic>
      <p:pic>
        <p:nvPicPr>
          <p:cNvPr id="916" name="bg object 916"/>
          <p:cNvPicPr/>
          <p:nvPr/>
        </p:nvPicPr>
        <p:blipFill>
          <a:blip r:embed="rId683" cstate="print"/>
          <a:stretch>
            <a:fillRect/>
          </a:stretch>
        </p:blipFill>
        <p:spPr>
          <a:xfrm>
            <a:off x="2493264" y="2921508"/>
            <a:ext cx="15239" cy="7619"/>
          </a:xfrm>
          <a:prstGeom prst="rect">
            <a:avLst/>
          </a:prstGeom>
        </p:spPr>
      </p:pic>
      <p:pic>
        <p:nvPicPr>
          <p:cNvPr id="917" name="bg object 917"/>
          <p:cNvPicPr/>
          <p:nvPr/>
        </p:nvPicPr>
        <p:blipFill>
          <a:blip r:embed="rId684" cstate="print"/>
          <a:stretch>
            <a:fillRect/>
          </a:stretch>
        </p:blipFill>
        <p:spPr>
          <a:xfrm>
            <a:off x="2144267" y="3393948"/>
            <a:ext cx="13716" cy="7619"/>
          </a:xfrm>
          <a:prstGeom prst="rect">
            <a:avLst/>
          </a:prstGeom>
        </p:spPr>
      </p:pic>
      <p:pic>
        <p:nvPicPr>
          <p:cNvPr id="918" name="bg object 918"/>
          <p:cNvPicPr/>
          <p:nvPr/>
        </p:nvPicPr>
        <p:blipFill>
          <a:blip r:embed="rId685" cstate="print"/>
          <a:stretch>
            <a:fillRect/>
          </a:stretch>
        </p:blipFill>
        <p:spPr>
          <a:xfrm>
            <a:off x="1941575" y="3511296"/>
            <a:ext cx="18287" cy="10667"/>
          </a:xfrm>
          <a:prstGeom prst="rect">
            <a:avLst/>
          </a:prstGeom>
        </p:spPr>
      </p:pic>
      <p:pic>
        <p:nvPicPr>
          <p:cNvPr id="919" name="bg object 919"/>
          <p:cNvPicPr/>
          <p:nvPr/>
        </p:nvPicPr>
        <p:blipFill>
          <a:blip r:embed="rId686" cstate="print"/>
          <a:stretch>
            <a:fillRect/>
          </a:stretch>
        </p:blipFill>
        <p:spPr>
          <a:xfrm>
            <a:off x="2157983" y="2897124"/>
            <a:ext cx="16763" cy="9143"/>
          </a:xfrm>
          <a:prstGeom prst="rect">
            <a:avLst/>
          </a:prstGeom>
        </p:spPr>
      </p:pic>
      <p:pic>
        <p:nvPicPr>
          <p:cNvPr id="920" name="bg object 920"/>
          <p:cNvPicPr/>
          <p:nvPr/>
        </p:nvPicPr>
        <p:blipFill>
          <a:blip r:embed="rId687" cstate="print"/>
          <a:stretch>
            <a:fillRect/>
          </a:stretch>
        </p:blipFill>
        <p:spPr>
          <a:xfrm>
            <a:off x="2078736" y="3371088"/>
            <a:ext cx="15239" cy="9143"/>
          </a:xfrm>
          <a:prstGeom prst="rect">
            <a:avLst/>
          </a:prstGeom>
        </p:spPr>
      </p:pic>
      <p:pic>
        <p:nvPicPr>
          <p:cNvPr id="921" name="bg object 921"/>
          <p:cNvPicPr/>
          <p:nvPr/>
        </p:nvPicPr>
        <p:blipFill>
          <a:blip r:embed="rId688" cstate="print"/>
          <a:stretch>
            <a:fillRect/>
          </a:stretch>
        </p:blipFill>
        <p:spPr>
          <a:xfrm>
            <a:off x="2369820" y="3363467"/>
            <a:ext cx="10667" cy="7620"/>
          </a:xfrm>
          <a:prstGeom prst="rect">
            <a:avLst/>
          </a:prstGeom>
        </p:spPr>
      </p:pic>
      <p:pic>
        <p:nvPicPr>
          <p:cNvPr id="922" name="bg object 922"/>
          <p:cNvPicPr/>
          <p:nvPr/>
        </p:nvPicPr>
        <p:blipFill>
          <a:blip r:embed="rId689" cstate="print"/>
          <a:stretch>
            <a:fillRect/>
          </a:stretch>
        </p:blipFill>
        <p:spPr>
          <a:xfrm>
            <a:off x="359663" y="7149083"/>
            <a:ext cx="3302508" cy="89916"/>
          </a:xfrm>
          <a:prstGeom prst="rect">
            <a:avLst/>
          </a:prstGeom>
        </p:spPr>
      </p:pic>
      <p:pic>
        <p:nvPicPr>
          <p:cNvPr id="923" name="bg object 923"/>
          <p:cNvPicPr/>
          <p:nvPr/>
        </p:nvPicPr>
        <p:blipFill>
          <a:blip r:embed="rId690" cstate="print"/>
          <a:stretch>
            <a:fillRect/>
          </a:stretch>
        </p:blipFill>
        <p:spPr>
          <a:xfrm>
            <a:off x="1659636" y="3355848"/>
            <a:ext cx="13715" cy="7619"/>
          </a:xfrm>
          <a:prstGeom prst="rect">
            <a:avLst/>
          </a:prstGeom>
        </p:spPr>
      </p:pic>
      <p:pic>
        <p:nvPicPr>
          <p:cNvPr id="924" name="bg object 924"/>
          <p:cNvPicPr/>
          <p:nvPr/>
        </p:nvPicPr>
        <p:blipFill>
          <a:blip r:embed="rId691" cstate="print"/>
          <a:stretch>
            <a:fillRect/>
          </a:stretch>
        </p:blipFill>
        <p:spPr>
          <a:xfrm>
            <a:off x="1754124" y="3316223"/>
            <a:ext cx="12191" cy="6095"/>
          </a:xfrm>
          <a:prstGeom prst="rect">
            <a:avLst/>
          </a:prstGeom>
        </p:spPr>
      </p:pic>
      <p:pic>
        <p:nvPicPr>
          <p:cNvPr id="925" name="bg object 925"/>
          <p:cNvPicPr/>
          <p:nvPr/>
        </p:nvPicPr>
        <p:blipFill>
          <a:blip r:embed="rId692" cstate="print"/>
          <a:stretch>
            <a:fillRect/>
          </a:stretch>
        </p:blipFill>
        <p:spPr>
          <a:xfrm>
            <a:off x="2226563" y="3166872"/>
            <a:ext cx="12191" cy="9143"/>
          </a:xfrm>
          <a:prstGeom prst="rect">
            <a:avLst/>
          </a:prstGeom>
        </p:spPr>
      </p:pic>
      <p:pic>
        <p:nvPicPr>
          <p:cNvPr id="926" name="bg object 926"/>
          <p:cNvPicPr/>
          <p:nvPr/>
        </p:nvPicPr>
        <p:blipFill>
          <a:blip r:embed="rId693" cstate="print"/>
          <a:stretch>
            <a:fillRect/>
          </a:stretch>
        </p:blipFill>
        <p:spPr>
          <a:xfrm>
            <a:off x="1533144" y="2929127"/>
            <a:ext cx="15239" cy="9144"/>
          </a:xfrm>
          <a:prstGeom prst="rect">
            <a:avLst/>
          </a:prstGeom>
        </p:spPr>
      </p:pic>
      <p:pic>
        <p:nvPicPr>
          <p:cNvPr id="927" name="bg object 927"/>
          <p:cNvPicPr/>
          <p:nvPr/>
        </p:nvPicPr>
        <p:blipFill>
          <a:blip r:embed="rId694" cstate="print"/>
          <a:stretch>
            <a:fillRect/>
          </a:stretch>
        </p:blipFill>
        <p:spPr>
          <a:xfrm>
            <a:off x="2420111" y="3544823"/>
            <a:ext cx="9143" cy="6095"/>
          </a:xfrm>
          <a:prstGeom prst="rect">
            <a:avLst/>
          </a:prstGeom>
        </p:spPr>
      </p:pic>
      <p:pic>
        <p:nvPicPr>
          <p:cNvPr id="928" name="bg object 928"/>
          <p:cNvPicPr/>
          <p:nvPr/>
        </p:nvPicPr>
        <p:blipFill>
          <a:blip r:embed="rId695" cstate="print"/>
          <a:stretch>
            <a:fillRect/>
          </a:stretch>
        </p:blipFill>
        <p:spPr>
          <a:xfrm>
            <a:off x="1914144" y="3238500"/>
            <a:ext cx="12191" cy="7619"/>
          </a:xfrm>
          <a:prstGeom prst="rect">
            <a:avLst/>
          </a:prstGeom>
        </p:spPr>
      </p:pic>
      <p:pic>
        <p:nvPicPr>
          <p:cNvPr id="929" name="bg object 929"/>
          <p:cNvPicPr/>
          <p:nvPr/>
        </p:nvPicPr>
        <p:blipFill>
          <a:blip r:embed="rId696" cstate="print"/>
          <a:stretch>
            <a:fillRect/>
          </a:stretch>
        </p:blipFill>
        <p:spPr>
          <a:xfrm>
            <a:off x="5305044" y="6992112"/>
            <a:ext cx="82295" cy="35051"/>
          </a:xfrm>
          <a:prstGeom prst="rect">
            <a:avLst/>
          </a:prstGeom>
        </p:spPr>
      </p:pic>
      <p:sp>
        <p:nvSpPr>
          <p:cNvPr id="930" name="bg object 930"/>
          <p:cNvSpPr/>
          <p:nvPr/>
        </p:nvSpPr>
        <p:spPr>
          <a:xfrm>
            <a:off x="3610355" y="7193279"/>
            <a:ext cx="7082155" cy="13970"/>
          </a:xfrm>
          <a:custGeom>
            <a:avLst/>
            <a:gdLst/>
            <a:ahLst/>
            <a:cxnLst/>
            <a:rect l="l" t="t" r="r" b="b"/>
            <a:pathLst>
              <a:path w="7082155" h="13970">
                <a:moveTo>
                  <a:pt x="1708404" y="13716"/>
                </a:moveTo>
                <a:lnTo>
                  <a:pt x="0" y="13716"/>
                </a:lnTo>
                <a:lnTo>
                  <a:pt x="51816" y="0"/>
                </a:lnTo>
                <a:lnTo>
                  <a:pt x="1333500" y="0"/>
                </a:lnTo>
                <a:lnTo>
                  <a:pt x="1333500" y="1524"/>
                </a:lnTo>
                <a:lnTo>
                  <a:pt x="1330451" y="4572"/>
                </a:lnTo>
                <a:lnTo>
                  <a:pt x="1335024" y="7620"/>
                </a:lnTo>
                <a:lnTo>
                  <a:pt x="1338072" y="10668"/>
                </a:lnTo>
                <a:lnTo>
                  <a:pt x="1342644" y="12192"/>
                </a:lnTo>
                <a:lnTo>
                  <a:pt x="1706880" y="12192"/>
                </a:lnTo>
                <a:lnTo>
                  <a:pt x="1708404" y="13716"/>
                </a:lnTo>
                <a:close/>
              </a:path>
              <a:path w="7082155" h="13970">
                <a:moveTo>
                  <a:pt x="1706880" y="12192"/>
                </a:moveTo>
                <a:lnTo>
                  <a:pt x="1342644" y="12192"/>
                </a:lnTo>
                <a:lnTo>
                  <a:pt x="1347216" y="7620"/>
                </a:lnTo>
                <a:lnTo>
                  <a:pt x="1342644" y="4572"/>
                </a:lnTo>
                <a:lnTo>
                  <a:pt x="1338072" y="3048"/>
                </a:lnTo>
                <a:lnTo>
                  <a:pt x="1333500" y="0"/>
                </a:lnTo>
                <a:lnTo>
                  <a:pt x="5457444" y="0"/>
                </a:lnTo>
                <a:lnTo>
                  <a:pt x="5460492" y="3048"/>
                </a:lnTo>
                <a:lnTo>
                  <a:pt x="5462016" y="6096"/>
                </a:lnTo>
                <a:lnTo>
                  <a:pt x="3049524" y="6096"/>
                </a:lnTo>
                <a:lnTo>
                  <a:pt x="3048762" y="7620"/>
                </a:lnTo>
                <a:lnTo>
                  <a:pt x="1702308" y="7620"/>
                </a:lnTo>
                <a:lnTo>
                  <a:pt x="1706880" y="12192"/>
                </a:lnTo>
                <a:close/>
              </a:path>
              <a:path w="7082155" h="13970">
                <a:moveTo>
                  <a:pt x="7082028" y="13716"/>
                </a:moveTo>
                <a:lnTo>
                  <a:pt x="3063240" y="13716"/>
                </a:lnTo>
                <a:lnTo>
                  <a:pt x="3061716" y="9144"/>
                </a:lnTo>
                <a:lnTo>
                  <a:pt x="3057144" y="7620"/>
                </a:lnTo>
                <a:lnTo>
                  <a:pt x="3049524" y="6096"/>
                </a:lnTo>
                <a:lnTo>
                  <a:pt x="5463540" y="6096"/>
                </a:lnTo>
                <a:lnTo>
                  <a:pt x="5465064" y="4572"/>
                </a:lnTo>
                <a:lnTo>
                  <a:pt x="5468112" y="3048"/>
                </a:lnTo>
                <a:lnTo>
                  <a:pt x="5471160" y="0"/>
                </a:lnTo>
                <a:lnTo>
                  <a:pt x="7082028" y="0"/>
                </a:lnTo>
                <a:lnTo>
                  <a:pt x="7082028" y="13716"/>
                </a:lnTo>
                <a:close/>
              </a:path>
              <a:path w="7082155" h="13970">
                <a:moveTo>
                  <a:pt x="1805940" y="13716"/>
                </a:moveTo>
                <a:lnTo>
                  <a:pt x="1719072" y="13716"/>
                </a:lnTo>
                <a:lnTo>
                  <a:pt x="1719072" y="9144"/>
                </a:lnTo>
                <a:lnTo>
                  <a:pt x="1714500" y="7620"/>
                </a:lnTo>
                <a:lnTo>
                  <a:pt x="3048762" y="7620"/>
                </a:lnTo>
                <a:lnTo>
                  <a:pt x="3048000" y="9144"/>
                </a:lnTo>
                <a:lnTo>
                  <a:pt x="1808988" y="9144"/>
                </a:lnTo>
                <a:lnTo>
                  <a:pt x="1805940" y="12192"/>
                </a:lnTo>
                <a:lnTo>
                  <a:pt x="1805940" y="13716"/>
                </a:lnTo>
                <a:close/>
              </a:path>
              <a:path w="7082155" h="13970">
                <a:moveTo>
                  <a:pt x="3048000" y="13716"/>
                </a:moveTo>
                <a:lnTo>
                  <a:pt x="1819656" y="13716"/>
                </a:lnTo>
                <a:lnTo>
                  <a:pt x="1816608" y="10668"/>
                </a:lnTo>
                <a:lnTo>
                  <a:pt x="1812035" y="9144"/>
                </a:lnTo>
                <a:lnTo>
                  <a:pt x="3048000" y="9144"/>
                </a:lnTo>
                <a:lnTo>
                  <a:pt x="3046476" y="10668"/>
                </a:lnTo>
                <a:lnTo>
                  <a:pt x="3048000" y="13716"/>
                </a:lnTo>
                <a:close/>
              </a:path>
            </a:pathLst>
          </a:custGeom>
          <a:solidFill>
            <a:srgbClr val="8C8A93"/>
          </a:solidFill>
        </p:spPr>
        <p:txBody>
          <a:bodyPr wrap="square" lIns="0" tIns="0" rIns="0" bIns="0" rtlCol="0"/>
          <a:lstStyle/>
          <a:p>
            <a:endParaRPr/>
          </a:p>
        </p:txBody>
      </p:sp>
      <p:sp>
        <p:nvSpPr>
          <p:cNvPr id="931" name="bg object 931"/>
          <p:cNvSpPr/>
          <p:nvPr/>
        </p:nvSpPr>
        <p:spPr>
          <a:xfrm>
            <a:off x="4940808" y="7193279"/>
            <a:ext cx="4140835" cy="13970"/>
          </a:xfrm>
          <a:custGeom>
            <a:avLst/>
            <a:gdLst/>
            <a:ahLst/>
            <a:cxnLst/>
            <a:rect l="l" t="t" r="r" b="b"/>
            <a:pathLst>
              <a:path w="4140834" h="13970">
                <a:moveTo>
                  <a:pt x="16764" y="7620"/>
                </a:moveTo>
                <a:lnTo>
                  <a:pt x="12192" y="4572"/>
                </a:lnTo>
                <a:lnTo>
                  <a:pt x="7620" y="3048"/>
                </a:lnTo>
                <a:lnTo>
                  <a:pt x="3048" y="0"/>
                </a:lnTo>
                <a:lnTo>
                  <a:pt x="3048" y="1524"/>
                </a:lnTo>
                <a:lnTo>
                  <a:pt x="0" y="4572"/>
                </a:lnTo>
                <a:lnTo>
                  <a:pt x="4572" y="7620"/>
                </a:lnTo>
                <a:lnTo>
                  <a:pt x="7620" y="10668"/>
                </a:lnTo>
                <a:lnTo>
                  <a:pt x="12192" y="12192"/>
                </a:lnTo>
                <a:lnTo>
                  <a:pt x="16764" y="7620"/>
                </a:lnTo>
                <a:close/>
              </a:path>
              <a:path w="4140834" h="13970">
                <a:moveTo>
                  <a:pt x="388620" y="9156"/>
                </a:moveTo>
                <a:lnTo>
                  <a:pt x="384048" y="7632"/>
                </a:lnTo>
                <a:lnTo>
                  <a:pt x="371856" y="7632"/>
                </a:lnTo>
                <a:lnTo>
                  <a:pt x="377952" y="13728"/>
                </a:lnTo>
                <a:lnTo>
                  <a:pt x="388620" y="13728"/>
                </a:lnTo>
                <a:lnTo>
                  <a:pt x="388620" y="9156"/>
                </a:lnTo>
                <a:close/>
              </a:path>
              <a:path w="4140834" h="13970">
                <a:moveTo>
                  <a:pt x="489204" y="13728"/>
                </a:moveTo>
                <a:lnTo>
                  <a:pt x="486156" y="10680"/>
                </a:lnTo>
                <a:lnTo>
                  <a:pt x="481584" y="9156"/>
                </a:lnTo>
                <a:lnTo>
                  <a:pt x="478536" y="9156"/>
                </a:lnTo>
                <a:lnTo>
                  <a:pt x="475488" y="12204"/>
                </a:lnTo>
                <a:lnTo>
                  <a:pt x="475488" y="13728"/>
                </a:lnTo>
                <a:lnTo>
                  <a:pt x="489204" y="13728"/>
                </a:lnTo>
                <a:close/>
              </a:path>
              <a:path w="4140834" h="13970">
                <a:moveTo>
                  <a:pt x="1732788" y="13728"/>
                </a:moveTo>
                <a:lnTo>
                  <a:pt x="1731264" y="9156"/>
                </a:lnTo>
                <a:lnTo>
                  <a:pt x="1726692" y="7632"/>
                </a:lnTo>
                <a:lnTo>
                  <a:pt x="1719072" y="6108"/>
                </a:lnTo>
                <a:lnTo>
                  <a:pt x="1717548" y="9156"/>
                </a:lnTo>
                <a:lnTo>
                  <a:pt x="1716024" y="10680"/>
                </a:lnTo>
                <a:lnTo>
                  <a:pt x="1717548" y="13728"/>
                </a:lnTo>
                <a:lnTo>
                  <a:pt x="1732788" y="13728"/>
                </a:lnTo>
                <a:close/>
              </a:path>
              <a:path w="4140834" h="13970">
                <a:moveTo>
                  <a:pt x="4140708" y="12"/>
                </a:moveTo>
                <a:lnTo>
                  <a:pt x="4126992" y="12"/>
                </a:lnTo>
                <a:lnTo>
                  <a:pt x="4130040" y="3060"/>
                </a:lnTo>
                <a:lnTo>
                  <a:pt x="4131564" y="6108"/>
                </a:lnTo>
                <a:lnTo>
                  <a:pt x="4133088" y="6108"/>
                </a:lnTo>
                <a:lnTo>
                  <a:pt x="4134612" y="4584"/>
                </a:lnTo>
                <a:lnTo>
                  <a:pt x="4137660" y="3060"/>
                </a:lnTo>
                <a:lnTo>
                  <a:pt x="4140708" y="12"/>
                </a:lnTo>
                <a:close/>
              </a:path>
            </a:pathLst>
          </a:custGeom>
          <a:solidFill>
            <a:srgbClr val="B3B1B6"/>
          </a:solidFill>
        </p:spPr>
        <p:txBody>
          <a:bodyPr wrap="square" lIns="0" tIns="0" rIns="0" bIns="0" rtlCol="0"/>
          <a:lstStyle/>
          <a:p>
            <a:endParaRPr/>
          </a:p>
        </p:txBody>
      </p:sp>
      <p:pic>
        <p:nvPicPr>
          <p:cNvPr id="932" name="bg object 932"/>
          <p:cNvPicPr/>
          <p:nvPr/>
        </p:nvPicPr>
        <p:blipFill>
          <a:blip r:embed="rId697" cstate="print"/>
          <a:stretch>
            <a:fillRect/>
          </a:stretch>
        </p:blipFill>
        <p:spPr>
          <a:xfrm>
            <a:off x="3491484" y="329184"/>
            <a:ext cx="4233671" cy="83820"/>
          </a:xfrm>
          <a:prstGeom prst="rect">
            <a:avLst/>
          </a:prstGeom>
        </p:spPr>
      </p:pic>
      <p:sp>
        <p:nvSpPr>
          <p:cNvPr id="933" name="bg object 933"/>
          <p:cNvSpPr/>
          <p:nvPr/>
        </p:nvSpPr>
        <p:spPr>
          <a:xfrm>
            <a:off x="359663" y="353568"/>
            <a:ext cx="10332720" cy="12700"/>
          </a:xfrm>
          <a:custGeom>
            <a:avLst/>
            <a:gdLst/>
            <a:ahLst/>
            <a:cxnLst/>
            <a:rect l="l" t="t" r="r" b="b"/>
            <a:pathLst>
              <a:path w="10332720" h="12700">
                <a:moveTo>
                  <a:pt x="10110216" y="12192"/>
                </a:moveTo>
                <a:lnTo>
                  <a:pt x="9820656" y="12192"/>
                </a:lnTo>
                <a:lnTo>
                  <a:pt x="9826752" y="10668"/>
                </a:lnTo>
                <a:lnTo>
                  <a:pt x="9832848" y="4572"/>
                </a:lnTo>
                <a:lnTo>
                  <a:pt x="9834372" y="0"/>
                </a:lnTo>
                <a:lnTo>
                  <a:pt x="10332720" y="0"/>
                </a:lnTo>
                <a:lnTo>
                  <a:pt x="10332720" y="3048"/>
                </a:lnTo>
                <a:lnTo>
                  <a:pt x="10117836" y="3048"/>
                </a:lnTo>
                <a:lnTo>
                  <a:pt x="10114788" y="6096"/>
                </a:lnTo>
                <a:lnTo>
                  <a:pt x="10113264" y="9144"/>
                </a:lnTo>
                <a:lnTo>
                  <a:pt x="10110216" y="12192"/>
                </a:lnTo>
                <a:close/>
              </a:path>
              <a:path w="10332720" h="12700">
                <a:moveTo>
                  <a:pt x="10332720" y="12192"/>
                </a:moveTo>
                <a:lnTo>
                  <a:pt x="10117836" y="12192"/>
                </a:lnTo>
                <a:lnTo>
                  <a:pt x="10119360" y="10668"/>
                </a:lnTo>
                <a:lnTo>
                  <a:pt x="10119360" y="7620"/>
                </a:lnTo>
                <a:lnTo>
                  <a:pt x="10117836" y="3048"/>
                </a:lnTo>
                <a:lnTo>
                  <a:pt x="10332720" y="3048"/>
                </a:lnTo>
                <a:lnTo>
                  <a:pt x="10332720" y="12192"/>
                </a:lnTo>
                <a:close/>
              </a:path>
              <a:path w="10332720" h="12700">
                <a:moveTo>
                  <a:pt x="9809988" y="12192"/>
                </a:moveTo>
                <a:lnTo>
                  <a:pt x="7365492" y="12192"/>
                </a:lnTo>
                <a:lnTo>
                  <a:pt x="7362444" y="0"/>
                </a:lnTo>
                <a:lnTo>
                  <a:pt x="9803892" y="0"/>
                </a:lnTo>
                <a:lnTo>
                  <a:pt x="9803892" y="7620"/>
                </a:lnTo>
                <a:lnTo>
                  <a:pt x="9805416" y="10668"/>
                </a:lnTo>
                <a:lnTo>
                  <a:pt x="9809988" y="12192"/>
                </a:lnTo>
                <a:close/>
              </a:path>
              <a:path w="10332720" h="12700">
                <a:moveTo>
                  <a:pt x="1744980" y="12192"/>
                </a:moveTo>
                <a:lnTo>
                  <a:pt x="0" y="12192"/>
                </a:lnTo>
                <a:lnTo>
                  <a:pt x="0" y="0"/>
                </a:lnTo>
                <a:lnTo>
                  <a:pt x="1799844" y="0"/>
                </a:lnTo>
                <a:lnTo>
                  <a:pt x="1798320" y="3048"/>
                </a:lnTo>
                <a:lnTo>
                  <a:pt x="1795272" y="4572"/>
                </a:lnTo>
                <a:lnTo>
                  <a:pt x="1792224" y="7620"/>
                </a:lnTo>
                <a:lnTo>
                  <a:pt x="1793748" y="7620"/>
                </a:lnTo>
                <a:lnTo>
                  <a:pt x="1795272" y="9144"/>
                </a:lnTo>
                <a:lnTo>
                  <a:pt x="2008632" y="9144"/>
                </a:lnTo>
                <a:lnTo>
                  <a:pt x="2009394" y="10668"/>
                </a:lnTo>
                <a:lnTo>
                  <a:pt x="1744980" y="10668"/>
                </a:lnTo>
                <a:lnTo>
                  <a:pt x="1744980" y="12192"/>
                </a:lnTo>
                <a:close/>
              </a:path>
              <a:path w="10332720" h="12700">
                <a:moveTo>
                  <a:pt x="2008632" y="9144"/>
                </a:moveTo>
                <a:lnTo>
                  <a:pt x="1796796" y="9144"/>
                </a:lnTo>
                <a:lnTo>
                  <a:pt x="1799844" y="7620"/>
                </a:lnTo>
                <a:lnTo>
                  <a:pt x="1801368" y="4572"/>
                </a:lnTo>
                <a:lnTo>
                  <a:pt x="1804416" y="1524"/>
                </a:lnTo>
                <a:lnTo>
                  <a:pt x="1802892" y="0"/>
                </a:lnTo>
                <a:lnTo>
                  <a:pt x="3174492" y="0"/>
                </a:lnTo>
                <a:lnTo>
                  <a:pt x="3168205" y="1524"/>
                </a:lnTo>
                <a:lnTo>
                  <a:pt x="2011680" y="1524"/>
                </a:lnTo>
                <a:lnTo>
                  <a:pt x="2008632" y="6096"/>
                </a:lnTo>
                <a:lnTo>
                  <a:pt x="2008632" y="9144"/>
                </a:lnTo>
                <a:close/>
              </a:path>
              <a:path w="10332720" h="12700">
                <a:moveTo>
                  <a:pt x="3124200" y="12192"/>
                </a:moveTo>
                <a:lnTo>
                  <a:pt x="2019300" y="12192"/>
                </a:lnTo>
                <a:lnTo>
                  <a:pt x="2017776" y="9144"/>
                </a:lnTo>
                <a:lnTo>
                  <a:pt x="2014728" y="6096"/>
                </a:lnTo>
                <a:lnTo>
                  <a:pt x="2011680" y="1524"/>
                </a:lnTo>
                <a:lnTo>
                  <a:pt x="3168205" y="1524"/>
                </a:lnTo>
                <a:lnTo>
                  <a:pt x="3124200" y="12192"/>
                </a:lnTo>
                <a:close/>
              </a:path>
              <a:path w="10332720" h="12700">
                <a:moveTo>
                  <a:pt x="2010156" y="12192"/>
                </a:moveTo>
                <a:lnTo>
                  <a:pt x="1749552" y="12192"/>
                </a:lnTo>
                <a:lnTo>
                  <a:pt x="1746504" y="10668"/>
                </a:lnTo>
                <a:lnTo>
                  <a:pt x="2009394" y="10668"/>
                </a:lnTo>
                <a:lnTo>
                  <a:pt x="2010156" y="12192"/>
                </a:lnTo>
                <a:close/>
              </a:path>
            </a:pathLst>
          </a:custGeom>
          <a:solidFill>
            <a:srgbClr val="8C8A93"/>
          </a:solidFill>
        </p:spPr>
        <p:txBody>
          <a:bodyPr wrap="square" lIns="0" tIns="0" rIns="0" bIns="0" rtlCol="0"/>
          <a:lstStyle/>
          <a:p>
            <a:endParaRPr/>
          </a:p>
        </p:txBody>
      </p:sp>
      <p:sp>
        <p:nvSpPr>
          <p:cNvPr id="934" name="bg object 934"/>
          <p:cNvSpPr/>
          <p:nvPr/>
        </p:nvSpPr>
        <p:spPr>
          <a:xfrm>
            <a:off x="10163556" y="353567"/>
            <a:ext cx="315595" cy="12700"/>
          </a:xfrm>
          <a:custGeom>
            <a:avLst/>
            <a:gdLst/>
            <a:ahLst/>
            <a:cxnLst/>
            <a:rect l="l" t="t" r="r" b="b"/>
            <a:pathLst>
              <a:path w="315595" h="12700">
                <a:moveTo>
                  <a:pt x="30480" y="0"/>
                </a:moveTo>
                <a:lnTo>
                  <a:pt x="0" y="0"/>
                </a:lnTo>
                <a:lnTo>
                  <a:pt x="0" y="7620"/>
                </a:lnTo>
                <a:lnTo>
                  <a:pt x="1524" y="10668"/>
                </a:lnTo>
                <a:lnTo>
                  <a:pt x="6096" y="12192"/>
                </a:lnTo>
                <a:lnTo>
                  <a:pt x="16764" y="12192"/>
                </a:lnTo>
                <a:lnTo>
                  <a:pt x="22860" y="10668"/>
                </a:lnTo>
                <a:lnTo>
                  <a:pt x="28956" y="4572"/>
                </a:lnTo>
                <a:lnTo>
                  <a:pt x="30480" y="0"/>
                </a:lnTo>
                <a:close/>
              </a:path>
              <a:path w="315595" h="12700">
                <a:moveTo>
                  <a:pt x="315468" y="7620"/>
                </a:moveTo>
                <a:lnTo>
                  <a:pt x="313944" y="3048"/>
                </a:lnTo>
                <a:lnTo>
                  <a:pt x="310896" y="6096"/>
                </a:lnTo>
                <a:lnTo>
                  <a:pt x="309372" y="9144"/>
                </a:lnTo>
                <a:lnTo>
                  <a:pt x="306324" y="12192"/>
                </a:lnTo>
                <a:lnTo>
                  <a:pt x="313944" y="12192"/>
                </a:lnTo>
                <a:lnTo>
                  <a:pt x="315468" y="10668"/>
                </a:lnTo>
                <a:lnTo>
                  <a:pt x="315468" y="7620"/>
                </a:lnTo>
                <a:close/>
              </a:path>
            </a:pathLst>
          </a:custGeom>
          <a:solidFill>
            <a:srgbClr val="B3B1B6"/>
          </a:solidFill>
        </p:spPr>
        <p:txBody>
          <a:bodyPr wrap="square" lIns="0" tIns="0" rIns="0" bIns="0" rtlCol="0"/>
          <a:lstStyle/>
          <a:p>
            <a:endParaRPr/>
          </a:p>
        </p:txBody>
      </p:sp>
      <p:sp>
        <p:nvSpPr>
          <p:cNvPr id="935" name="bg object 935"/>
          <p:cNvSpPr/>
          <p:nvPr/>
        </p:nvSpPr>
        <p:spPr>
          <a:xfrm>
            <a:off x="7450835" y="364998"/>
            <a:ext cx="1905" cy="0"/>
          </a:xfrm>
          <a:custGeom>
            <a:avLst/>
            <a:gdLst/>
            <a:ahLst/>
            <a:cxnLst/>
            <a:rect l="l" t="t" r="r" b="b"/>
            <a:pathLst>
              <a:path w="1904">
                <a:moveTo>
                  <a:pt x="0" y="0"/>
                </a:moveTo>
                <a:lnTo>
                  <a:pt x="1524" y="0"/>
                </a:lnTo>
              </a:path>
            </a:pathLst>
          </a:custGeom>
          <a:ln w="3175">
            <a:solidFill>
              <a:srgbClr val="B4AFB8"/>
            </a:solidFill>
          </a:ln>
        </p:spPr>
        <p:txBody>
          <a:bodyPr wrap="square" lIns="0" tIns="0" rIns="0" bIns="0" rtlCol="0"/>
          <a:lstStyle/>
          <a:p>
            <a:endParaRPr/>
          </a:p>
        </p:txBody>
      </p:sp>
      <p:pic>
        <p:nvPicPr>
          <p:cNvPr id="936" name="bg object 936"/>
          <p:cNvPicPr/>
          <p:nvPr/>
        </p:nvPicPr>
        <p:blipFill>
          <a:blip r:embed="rId698" cstate="print"/>
          <a:stretch>
            <a:fillRect/>
          </a:stretch>
        </p:blipFill>
        <p:spPr>
          <a:xfrm>
            <a:off x="4817364" y="353568"/>
            <a:ext cx="30479" cy="12192"/>
          </a:xfrm>
          <a:prstGeom prst="rect">
            <a:avLst/>
          </a:prstGeom>
        </p:spPr>
      </p:pic>
      <p:pic>
        <p:nvPicPr>
          <p:cNvPr id="937" name="bg object 937"/>
          <p:cNvPicPr/>
          <p:nvPr/>
        </p:nvPicPr>
        <p:blipFill>
          <a:blip r:embed="rId699" cstate="print"/>
          <a:stretch>
            <a:fillRect/>
          </a:stretch>
        </p:blipFill>
        <p:spPr>
          <a:xfrm>
            <a:off x="5125212" y="358139"/>
            <a:ext cx="7619" cy="7620"/>
          </a:xfrm>
          <a:prstGeom prst="rect">
            <a:avLst/>
          </a:prstGeom>
        </p:spPr>
      </p:pic>
      <p:sp>
        <p:nvSpPr>
          <p:cNvPr id="938" name="bg object 938"/>
          <p:cNvSpPr/>
          <p:nvPr/>
        </p:nvSpPr>
        <p:spPr>
          <a:xfrm>
            <a:off x="2104631" y="353567"/>
            <a:ext cx="274320" cy="12700"/>
          </a:xfrm>
          <a:custGeom>
            <a:avLst/>
            <a:gdLst/>
            <a:ahLst/>
            <a:cxnLst/>
            <a:rect l="l" t="t" r="r" b="b"/>
            <a:pathLst>
              <a:path w="274319" h="12700">
                <a:moveTo>
                  <a:pt x="4572" y="12192"/>
                </a:moveTo>
                <a:lnTo>
                  <a:pt x="1524" y="10668"/>
                </a:lnTo>
                <a:lnTo>
                  <a:pt x="0" y="10668"/>
                </a:lnTo>
                <a:lnTo>
                  <a:pt x="0" y="12192"/>
                </a:lnTo>
                <a:lnTo>
                  <a:pt x="4572" y="12192"/>
                </a:lnTo>
                <a:close/>
              </a:path>
              <a:path w="274319" h="12700">
                <a:moveTo>
                  <a:pt x="59436" y="1524"/>
                </a:moveTo>
                <a:lnTo>
                  <a:pt x="57912" y="0"/>
                </a:lnTo>
                <a:lnTo>
                  <a:pt x="54864" y="0"/>
                </a:lnTo>
                <a:lnTo>
                  <a:pt x="53340" y="3048"/>
                </a:lnTo>
                <a:lnTo>
                  <a:pt x="50292" y="4572"/>
                </a:lnTo>
                <a:lnTo>
                  <a:pt x="47244" y="7620"/>
                </a:lnTo>
                <a:lnTo>
                  <a:pt x="48768" y="7620"/>
                </a:lnTo>
                <a:lnTo>
                  <a:pt x="50292" y="9144"/>
                </a:lnTo>
                <a:lnTo>
                  <a:pt x="51816" y="9144"/>
                </a:lnTo>
                <a:lnTo>
                  <a:pt x="54864" y="7620"/>
                </a:lnTo>
                <a:lnTo>
                  <a:pt x="56388" y="4572"/>
                </a:lnTo>
                <a:lnTo>
                  <a:pt x="59436" y="1524"/>
                </a:lnTo>
                <a:close/>
              </a:path>
              <a:path w="274319" h="12700">
                <a:moveTo>
                  <a:pt x="274320" y="12192"/>
                </a:moveTo>
                <a:lnTo>
                  <a:pt x="272796" y="9144"/>
                </a:lnTo>
                <a:lnTo>
                  <a:pt x="269748" y="6096"/>
                </a:lnTo>
                <a:lnTo>
                  <a:pt x="266700" y="1524"/>
                </a:lnTo>
                <a:lnTo>
                  <a:pt x="263652" y="6096"/>
                </a:lnTo>
                <a:lnTo>
                  <a:pt x="263652" y="9144"/>
                </a:lnTo>
                <a:lnTo>
                  <a:pt x="265176" y="12192"/>
                </a:lnTo>
                <a:lnTo>
                  <a:pt x="274320" y="12192"/>
                </a:lnTo>
                <a:close/>
              </a:path>
            </a:pathLst>
          </a:custGeom>
          <a:solidFill>
            <a:srgbClr val="B3B1B6"/>
          </a:solidFill>
        </p:spPr>
        <p:txBody>
          <a:bodyPr wrap="square" lIns="0" tIns="0" rIns="0" bIns="0" rtlCol="0"/>
          <a:lstStyle/>
          <a:p>
            <a:endParaRPr/>
          </a:p>
        </p:txBody>
      </p:sp>
      <p:pic>
        <p:nvPicPr>
          <p:cNvPr id="939" name="bg object 939"/>
          <p:cNvPicPr/>
          <p:nvPr/>
        </p:nvPicPr>
        <p:blipFill>
          <a:blip r:embed="rId700" cstate="print"/>
          <a:stretch>
            <a:fillRect/>
          </a:stretch>
        </p:blipFill>
        <p:spPr>
          <a:xfrm>
            <a:off x="1470659" y="1449324"/>
            <a:ext cx="6076188" cy="68579"/>
          </a:xfrm>
          <a:prstGeom prst="rect">
            <a:avLst/>
          </a:prstGeom>
        </p:spPr>
      </p:pic>
      <p:sp>
        <p:nvSpPr>
          <p:cNvPr id="940" name="bg object 940"/>
          <p:cNvSpPr/>
          <p:nvPr/>
        </p:nvSpPr>
        <p:spPr>
          <a:xfrm>
            <a:off x="3774948" y="1449324"/>
            <a:ext cx="6350" cy="3175"/>
          </a:xfrm>
          <a:custGeom>
            <a:avLst/>
            <a:gdLst/>
            <a:ahLst/>
            <a:cxnLst/>
            <a:rect l="l" t="t" r="r" b="b"/>
            <a:pathLst>
              <a:path w="6350" h="3175">
                <a:moveTo>
                  <a:pt x="6095" y="0"/>
                </a:moveTo>
                <a:lnTo>
                  <a:pt x="0" y="0"/>
                </a:lnTo>
                <a:lnTo>
                  <a:pt x="1523" y="1523"/>
                </a:lnTo>
                <a:lnTo>
                  <a:pt x="4571" y="3047"/>
                </a:lnTo>
                <a:lnTo>
                  <a:pt x="4571" y="1523"/>
                </a:lnTo>
                <a:lnTo>
                  <a:pt x="6095" y="0"/>
                </a:lnTo>
                <a:close/>
              </a:path>
            </a:pathLst>
          </a:custGeom>
          <a:solidFill>
            <a:srgbClr val="72707B"/>
          </a:solidFill>
        </p:spPr>
        <p:txBody>
          <a:bodyPr wrap="square" lIns="0" tIns="0" rIns="0" bIns="0" rtlCol="0"/>
          <a:lstStyle/>
          <a:p>
            <a:endParaRPr/>
          </a:p>
        </p:txBody>
      </p:sp>
      <p:pic>
        <p:nvPicPr>
          <p:cNvPr id="941" name="bg object 941"/>
          <p:cNvPicPr/>
          <p:nvPr/>
        </p:nvPicPr>
        <p:blipFill>
          <a:blip r:embed="rId701" cstate="print"/>
          <a:stretch>
            <a:fillRect/>
          </a:stretch>
        </p:blipFill>
        <p:spPr>
          <a:xfrm>
            <a:off x="1507236" y="1490471"/>
            <a:ext cx="12191" cy="9144"/>
          </a:xfrm>
          <a:prstGeom prst="rect">
            <a:avLst/>
          </a:prstGeom>
        </p:spPr>
      </p:pic>
      <p:pic>
        <p:nvPicPr>
          <p:cNvPr id="942" name="bg object 942"/>
          <p:cNvPicPr/>
          <p:nvPr/>
        </p:nvPicPr>
        <p:blipFill>
          <a:blip r:embed="rId702" cstate="print"/>
          <a:stretch>
            <a:fillRect/>
          </a:stretch>
        </p:blipFill>
        <p:spPr>
          <a:xfrm>
            <a:off x="0" y="1359408"/>
            <a:ext cx="1382267" cy="89916"/>
          </a:xfrm>
          <a:prstGeom prst="rect">
            <a:avLst/>
          </a:prstGeom>
        </p:spPr>
      </p:pic>
      <p:pic>
        <p:nvPicPr>
          <p:cNvPr id="943" name="bg object 943"/>
          <p:cNvPicPr/>
          <p:nvPr/>
        </p:nvPicPr>
        <p:blipFill>
          <a:blip r:embed="rId703" cstate="print"/>
          <a:stretch>
            <a:fillRect/>
          </a:stretch>
        </p:blipFill>
        <p:spPr>
          <a:xfrm>
            <a:off x="1472183" y="1359408"/>
            <a:ext cx="6074664" cy="97536"/>
          </a:xfrm>
          <a:prstGeom prst="rect">
            <a:avLst/>
          </a:prstGeom>
        </p:spPr>
      </p:pic>
      <p:sp>
        <p:nvSpPr>
          <p:cNvPr id="944" name="bg object 944"/>
          <p:cNvSpPr/>
          <p:nvPr/>
        </p:nvSpPr>
        <p:spPr>
          <a:xfrm>
            <a:off x="761" y="1423416"/>
            <a:ext cx="0" cy="27940"/>
          </a:xfrm>
          <a:custGeom>
            <a:avLst/>
            <a:gdLst/>
            <a:ahLst/>
            <a:cxnLst/>
            <a:rect l="l" t="t" r="r" b="b"/>
            <a:pathLst>
              <a:path h="27940">
                <a:moveTo>
                  <a:pt x="0" y="27432"/>
                </a:moveTo>
                <a:lnTo>
                  <a:pt x="0" y="0"/>
                </a:lnTo>
              </a:path>
            </a:pathLst>
          </a:custGeom>
          <a:ln w="3175">
            <a:solidFill>
              <a:srgbClr val="E0DBE0"/>
            </a:solidFill>
          </a:ln>
        </p:spPr>
        <p:txBody>
          <a:bodyPr wrap="square" lIns="0" tIns="0" rIns="0" bIns="0" rtlCol="0"/>
          <a:lstStyle/>
          <a:p>
            <a:endParaRPr/>
          </a:p>
        </p:txBody>
      </p:sp>
      <p:sp>
        <p:nvSpPr>
          <p:cNvPr id="945" name="bg object 945"/>
          <p:cNvSpPr/>
          <p:nvPr/>
        </p:nvSpPr>
        <p:spPr>
          <a:xfrm>
            <a:off x="1336535" y="1347215"/>
            <a:ext cx="181610" cy="180340"/>
          </a:xfrm>
          <a:custGeom>
            <a:avLst/>
            <a:gdLst/>
            <a:ahLst/>
            <a:cxnLst/>
            <a:rect l="l" t="t" r="r" b="b"/>
            <a:pathLst>
              <a:path w="181609" h="180340">
                <a:moveTo>
                  <a:pt x="181356" y="89916"/>
                </a:moveTo>
                <a:lnTo>
                  <a:pt x="154686" y="26098"/>
                </a:lnTo>
                <a:lnTo>
                  <a:pt x="91440" y="0"/>
                </a:lnTo>
                <a:lnTo>
                  <a:pt x="55943" y="6985"/>
                </a:lnTo>
                <a:lnTo>
                  <a:pt x="26860" y="26098"/>
                </a:lnTo>
                <a:lnTo>
                  <a:pt x="7226" y="54660"/>
                </a:lnTo>
                <a:lnTo>
                  <a:pt x="0" y="89916"/>
                </a:lnTo>
                <a:lnTo>
                  <a:pt x="7226" y="124548"/>
                </a:lnTo>
                <a:lnTo>
                  <a:pt x="26860" y="153162"/>
                </a:lnTo>
                <a:lnTo>
                  <a:pt x="55943" y="172643"/>
                </a:lnTo>
                <a:lnTo>
                  <a:pt x="91440" y="179832"/>
                </a:lnTo>
                <a:lnTo>
                  <a:pt x="126072" y="172643"/>
                </a:lnTo>
                <a:lnTo>
                  <a:pt x="154686" y="153162"/>
                </a:lnTo>
                <a:lnTo>
                  <a:pt x="174167" y="124548"/>
                </a:lnTo>
                <a:lnTo>
                  <a:pt x="181356" y="89916"/>
                </a:lnTo>
                <a:close/>
              </a:path>
            </a:pathLst>
          </a:custGeom>
          <a:solidFill>
            <a:srgbClr val="FFFFFF"/>
          </a:solidFill>
        </p:spPr>
        <p:txBody>
          <a:bodyPr wrap="square" lIns="0" tIns="0" rIns="0" bIns="0" rtlCol="0"/>
          <a:lstStyle/>
          <a:p>
            <a:endParaRPr/>
          </a:p>
        </p:txBody>
      </p:sp>
      <p:pic>
        <p:nvPicPr>
          <p:cNvPr id="946" name="bg object 946"/>
          <p:cNvPicPr/>
          <p:nvPr/>
        </p:nvPicPr>
        <p:blipFill>
          <a:blip r:embed="rId704" cstate="print"/>
          <a:stretch>
            <a:fillRect/>
          </a:stretch>
        </p:blipFill>
        <p:spPr>
          <a:xfrm>
            <a:off x="1414271" y="1527048"/>
            <a:ext cx="25908" cy="327659"/>
          </a:xfrm>
          <a:prstGeom prst="rect">
            <a:avLst/>
          </a:prstGeom>
        </p:spPr>
      </p:pic>
      <p:sp>
        <p:nvSpPr>
          <p:cNvPr id="947" name="bg object 947"/>
          <p:cNvSpPr/>
          <p:nvPr/>
        </p:nvSpPr>
        <p:spPr>
          <a:xfrm>
            <a:off x="1414259" y="1437131"/>
            <a:ext cx="26034" cy="90170"/>
          </a:xfrm>
          <a:custGeom>
            <a:avLst/>
            <a:gdLst/>
            <a:ahLst/>
            <a:cxnLst/>
            <a:rect l="l" t="t" r="r" b="b"/>
            <a:pathLst>
              <a:path w="26034" h="90169">
                <a:moveTo>
                  <a:pt x="25908" y="0"/>
                </a:moveTo>
                <a:lnTo>
                  <a:pt x="0" y="0"/>
                </a:lnTo>
                <a:lnTo>
                  <a:pt x="0" y="76200"/>
                </a:lnTo>
                <a:lnTo>
                  <a:pt x="0" y="88392"/>
                </a:lnTo>
                <a:lnTo>
                  <a:pt x="4572" y="89916"/>
                </a:lnTo>
                <a:lnTo>
                  <a:pt x="13716" y="89916"/>
                </a:lnTo>
                <a:lnTo>
                  <a:pt x="21336" y="89916"/>
                </a:lnTo>
                <a:lnTo>
                  <a:pt x="25908" y="88392"/>
                </a:lnTo>
                <a:lnTo>
                  <a:pt x="25908" y="76200"/>
                </a:lnTo>
                <a:lnTo>
                  <a:pt x="25908" y="0"/>
                </a:lnTo>
                <a:close/>
              </a:path>
            </a:pathLst>
          </a:custGeom>
          <a:solidFill>
            <a:srgbClr val="FFFFFF"/>
          </a:solidFill>
        </p:spPr>
        <p:txBody>
          <a:bodyPr wrap="square" lIns="0" tIns="0" rIns="0" bIns="0" rtlCol="0"/>
          <a:lstStyle/>
          <a:p>
            <a:endParaRPr/>
          </a:p>
        </p:txBody>
      </p:sp>
      <p:pic>
        <p:nvPicPr>
          <p:cNvPr id="948" name="bg object 948"/>
          <p:cNvPicPr/>
          <p:nvPr/>
        </p:nvPicPr>
        <p:blipFill>
          <a:blip r:embed="rId705" cstate="print"/>
          <a:stretch>
            <a:fillRect/>
          </a:stretch>
        </p:blipFill>
        <p:spPr>
          <a:xfrm>
            <a:off x="1282445" y="965453"/>
            <a:ext cx="195072" cy="97536"/>
          </a:xfrm>
          <a:prstGeom prst="rect">
            <a:avLst/>
          </a:prstGeom>
        </p:spPr>
      </p:pic>
      <p:pic>
        <p:nvPicPr>
          <p:cNvPr id="949" name="bg object 949"/>
          <p:cNvPicPr/>
          <p:nvPr/>
        </p:nvPicPr>
        <p:blipFill>
          <a:blip r:embed="rId706" cstate="print"/>
          <a:stretch>
            <a:fillRect/>
          </a:stretch>
        </p:blipFill>
        <p:spPr>
          <a:xfrm>
            <a:off x="1504949" y="965454"/>
            <a:ext cx="68579" cy="97535"/>
          </a:xfrm>
          <a:prstGeom prst="rect">
            <a:avLst/>
          </a:prstGeom>
        </p:spPr>
      </p:pic>
      <p:sp>
        <p:nvSpPr>
          <p:cNvPr id="2" name="Holder 2"/>
          <p:cNvSpPr>
            <a:spLocks noGrp="1"/>
          </p:cNvSpPr>
          <p:nvPr>
            <p:ph type="title"/>
          </p:nvPr>
        </p:nvSpPr>
        <p:spPr/>
        <p:txBody>
          <a:bodyPr lIns="0" tIns="0" rIns="0" bIns="0"/>
          <a:lstStyle>
            <a:lvl1pPr>
              <a:defRPr sz="1800" b="0" i="0">
                <a:solidFill>
                  <a:srgbClr val="DDD4BF"/>
                </a:solidFill>
                <a:latin typeface="Book Antiqua"/>
                <a:cs typeface="Book Antiqu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2765" cy="7560945"/>
          </a:xfrm>
          <a:custGeom>
            <a:avLst/>
            <a:gdLst/>
            <a:ahLst/>
            <a:cxnLst/>
            <a:rect l="l" t="t" r="r" b="b"/>
            <a:pathLst>
              <a:path w="10692765" h="7560945">
                <a:moveTo>
                  <a:pt x="0" y="0"/>
                </a:moveTo>
                <a:lnTo>
                  <a:pt x="10692385" y="0"/>
                </a:lnTo>
                <a:lnTo>
                  <a:pt x="10692385" y="7560564"/>
                </a:lnTo>
                <a:lnTo>
                  <a:pt x="0" y="7560564"/>
                </a:lnTo>
                <a:lnTo>
                  <a:pt x="0" y="0"/>
                </a:lnTo>
                <a:close/>
              </a:path>
            </a:pathLst>
          </a:custGeom>
          <a:solidFill>
            <a:srgbClr val="232A38"/>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0692765" cy="7560945"/>
          </a:xfrm>
          <a:custGeom>
            <a:avLst/>
            <a:gdLst/>
            <a:ahLst/>
            <a:cxnLst/>
            <a:rect l="l" t="t" r="r" b="b"/>
            <a:pathLst>
              <a:path w="10692765" h="7560945">
                <a:moveTo>
                  <a:pt x="0" y="7560564"/>
                </a:moveTo>
                <a:lnTo>
                  <a:pt x="0" y="0"/>
                </a:lnTo>
                <a:lnTo>
                  <a:pt x="10692384" y="0"/>
                </a:lnTo>
                <a:lnTo>
                  <a:pt x="10692384" y="7560564"/>
                </a:lnTo>
                <a:lnTo>
                  <a:pt x="0" y="7560564"/>
                </a:lnTo>
                <a:close/>
              </a:path>
            </a:pathLst>
          </a:custGeom>
          <a:solidFill>
            <a:srgbClr val="232A38"/>
          </a:solidFill>
        </p:spPr>
        <p:txBody>
          <a:bodyPr wrap="square" lIns="0" tIns="0" rIns="0" bIns="0" rtlCol="0"/>
          <a:lstStyle/>
          <a:p>
            <a:endParaRPr/>
          </a:p>
        </p:txBody>
      </p:sp>
      <p:sp>
        <p:nvSpPr>
          <p:cNvPr id="2" name="Holder 2"/>
          <p:cNvSpPr>
            <a:spLocks noGrp="1"/>
          </p:cNvSpPr>
          <p:nvPr>
            <p:ph type="title"/>
          </p:nvPr>
        </p:nvSpPr>
        <p:spPr>
          <a:xfrm>
            <a:off x="1323848" y="2191012"/>
            <a:ext cx="2953385" cy="574039"/>
          </a:xfrm>
          <a:prstGeom prst="rect">
            <a:avLst/>
          </a:prstGeom>
        </p:spPr>
        <p:txBody>
          <a:bodyPr wrap="square" lIns="0" tIns="0" rIns="0" bIns="0">
            <a:spAutoFit/>
          </a:bodyPr>
          <a:lstStyle>
            <a:lvl1pPr>
              <a:defRPr sz="1800" b="0" i="0">
                <a:solidFill>
                  <a:srgbClr val="DDD4BF"/>
                </a:solidFill>
                <a:latin typeface="Book Antiqua"/>
                <a:cs typeface="Book Antiqua"/>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10/13/2023</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17" Type="http://schemas.openxmlformats.org/officeDocument/2006/relationships/image" Target="../media/image164.png"/><Relationship Id="rId671" Type="http://schemas.openxmlformats.org/officeDocument/2006/relationships/image" Target="../media/image1374.png"/><Relationship Id="rId769" Type="http://schemas.openxmlformats.org/officeDocument/2006/relationships/image" Target="../media/image1472.png"/><Relationship Id="rId21" Type="http://schemas.openxmlformats.org/officeDocument/2006/relationships/image" Target="../media/image725.png"/><Relationship Id="rId324" Type="http://schemas.openxmlformats.org/officeDocument/2006/relationships/image" Target="../media/image1027.png"/><Relationship Id="rId531" Type="http://schemas.openxmlformats.org/officeDocument/2006/relationships/image" Target="../media/image1234.png"/><Relationship Id="rId629" Type="http://schemas.openxmlformats.org/officeDocument/2006/relationships/image" Target="../media/image1332.png"/><Relationship Id="rId170" Type="http://schemas.openxmlformats.org/officeDocument/2006/relationships/image" Target="../media/image873.png"/><Relationship Id="rId268" Type="http://schemas.openxmlformats.org/officeDocument/2006/relationships/image" Target="../media/image971.png"/><Relationship Id="rId475" Type="http://schemas.openxmlformats.org/officeDocument/2006/relationships/image" Target="../media/image1178.png"/><Relationship Id="rId682" Type="http://schemas.openxmlformats.org/officeDocument/2006/relationships/image" Target="../media/image1385.png"/><Relationship Id="rId32" Type="http://schemas.openxmlformats.org/officeDocument/2006/relationships/image" Target="../media/image736.png"/><Relationship Id="rId128" Type="http://schemas.openxmlformats.org/officeDocument/2006/relationships/image" Target="../media/image831.png"/><Relationship Id="rId335" Type="http://schemas.openxmlformats.org/officeDocument/2006/relationships/image" Target="../media/image1038.png"/><Relationship Id="rId542" Type="http://schemas.openxmlformats.org/officeDocument/2006/relationships/image" Target="../media/image1245.png"/><Relationship Id="rId181" Type="http://schemas.openxmlformats.org/officeDocument/2006/relationships/image" Target="../media/image884.png"/><Relationship Id="rId402" Type="http://schemas.openxmlformats.org/officeDocument/2006/relationships/image" Target="../media/image1105.png"/><Relationship Id="rId279" Type="http://schemas.openxmlformats.org/officeDocument/2006/relationships/image" Target="../media/image982.png"/><Relationship Id="rId486" Type="http://schemas.openxmlformats.org/officeDocument/2006/relationships/image" Target="../media/image1189.png"/><Relationship Id="rId693" Type="http://schemas.openxmlformats.org/officeDocument/2006/relationships/image" Target="../media/image1396.png"/><Relationship Id="rId707" Type="http://schemas.openxmlformats.org/officeDocument/2006/relationships/image" Target="../media/image1410.png"/><Relationship Id="rId43" Type="http://schemas.openxmlformats.org/officeDocument/2006/relationships/image" Target="../media/image747.png"/><Relationship Id="rId139" Type="http://schemas.openxmlformats.org/officeDocument/2006/relationships/image" Target="../media/image842.png"/><Relationship Id="rId346" Type="http://schemas.openxmlformats.org/officeDocument/2006/relationships/image" Target="../media/image1049.png"/><Relationship Id="rId553" Type="http://schemas.openxmlformats.org/officeDocument/2006/relationships/image" Target="../media/image1256.png"/><Relationship Id="rId760" Type="http://schemas.openxmlformats.org/officeDocument/2006/relationships/image" Target="../media/image1463.png"/><Relationship Id="rId192" Type="http://schemas.openxmlformats.org/officeDocument/2006/relationships/image" Target="../media/image895.png"/><Relationship Id="rId206" Type="http://schemas.openxmlformats.org/officeDocument/2006/relationships/image" Target="../media/image909.png"/><Relationship Id="rId413" Type="http://schemas.openxmlformats.org/officeDocument/2006/relationships/image" Target="../media/image1116.png"/><Relationship Id="rId497" Type="http://schemas.openxmlformats.org/officeDocument/2006/relationships/image" Target="../media/image1200.png"/><Relationship Id="rId620" Type="http://schemas.openxmlformats.org/officeDocument/2006/relationships/image" Target="../media/image1323.png"/><Relationship Id="rId718" Type="http://schemas.openxmlformats.org/officeDocument/2006/relationships/image" Target="../media/image1421.png"/><Relationship Id="rId357" Type="http://schemas.openxmlformats.org/officeDocument/2006/relationships/image" Target="../media/image1060.png"/><Relationship Id="rId54" Type="http://schemas.openxmlformats.org/officeDocument/2006/relationships/image" Target="../media/image758.png"/><Relationship Id="rId217" Type="http://schemas.openxmlformats.org/officeDocument/2006/relationships/image" Target="../media/image920.png"/><Relationship Id="rId564" Type="http://schemas.openxmlformats.org/officeDocument/2006/relationships/image" Target="../media/image1267.png"/><Relationship Id="rId771" Type="http://schemas.openxmlformats.org/officeDocument/2006/relationships/image" Target="../media/image1474.png"/><Relationship Id="rId424" Type="http://schemas.openxmlformats.org/officeDocument/2006/relationships/image" Target="../media/image1127.png"/><Relationship Id="rId631" Type="http://schemas.openxmlformats.org/officeDocument/2006/relationships/image" Target="../media/image1334.png"/><Relationship Id="rId729" Type="http://schemas.openxmlformats.org/officeDocument/2006/relationships/image" Target="../media/image1432.png"/><Relationship Id="rId270" Type="http://schemas.openxmlformats.org/officeDocument/2006/relationships/image" Target="../media/image973.png"/><Relationship Id="rId65" Type="http://schemas.openxmlformats.org/officeDocument/2006/relationships/image" Target="../media/image769.png"/><Relationship Id="rId130" Type="http://schemas.openxmlformats.org/officeDocument/2006/relationships/image" Target="../media/image833.png"/><Relationship Id="rId368" Type="http://schemas.openxmlformats.org/officeDocument/2006/relationships/image" Target="../media/image1071.png"/><Relationship Id="rId575" Type="http://schemas.openxmlformats.org/officeDocument/2006/relationships/image" Target="../media/image1278.png"/><Relationship Id="rId782" Type="http://schemas.openxmlformats.org/officeDocument/2006/relationships/image" Target="../media/image1485.png"/><Relationship Id="rId228" Type="http://schemas.openxmlformats.org/officeDocument/2006/relationships/image" Target="../media/image931.png"/><Relationship Id="rId435" Type="http://schemas.openxmlformats.org/officeDocument/2006/relationships/image" Target="../media/image1138.png"/><Relationship Id="rId642" Type="http://schemas.openxmlformats.org/officeDocument/2006/relationships/image" Target="../media/image1345.png"/><Relationship Id="rId281" Type="http://schemas.openxmlformats.org/officeDocument/2006/relationships/image" Target="../media/image984.png"/><Relationship Id="rId502" Type="http://schemas.openxmlformats.org/officeDocument/2006/relationships/image" Target="../media/image1205.png"/><Relationship Id="rId76" Type="http://schemas.openxmlformats.org/officeDocument/2006/relationships/image" Target="../media/image780.png"/><Relationship Id="rId141" Type="http://schemas.openxmlformats.org/officeDocument/2006/relationships/image" Target="../media/image844.png"/><Relationship Id="rId379" Type="http://schemas.openxmlformats.org/officeDocument/2006/relationships/image" Target="../media/image1082.png"/><Relationship Id="rId586" Type="http://schemas.openxmlformats.org/officeDocument/2006/relationships/image" Target="../media/image1289.png"/><Relationship Id="rId793" Type="http://schemas.openxmlformats.org/officeDocument/2006/relationships/image" Target="../media/image1496.png"/><Relationship Id="rId807" Type="http://schemas.openxmlformats.org/officeDocument/2006/relationships/image" Target="../media/image1510.png"/><Relationship Id="rId7" Type="http://schemas.openxmlformats.org/officeDocument/2006/relationships/image" Target="../media/image711.png"/><Relationship Id="rId239" Type="http://schemas.openxmlformats.org/officeDocument/2006/relationships/image" Target="../media/image942.png"/><Relationship Id="rId446" Type="http://schemas.openxmlformats.org/officeDocument/2006/relationships/image" Target="../media/image1149.png"/><Relationship Id="rId653" Type="http://schemas.openxmlformats.org/officeDocument/2006/relationships/image" Target="../media/image1356.png"/><Relationship Id="rId292" Type="http://schemas.openxmlformats.org/officeDocument/2006/relationships/image" Target="../media/image995.png"/><Relationship Id="rId306" Type="http://schemas.openxmlformats.org/officeDocument/2006/relationships/image" Target="../media/image1009.png"/><Relationship Id="rId87" Type="http://schemas.openxmlformats.org/officeDocument/2006/relationships/image" Target="../media/image791.png"/><Relationship Id="rId513" Type="http://schemas.openxmlformats.org/officeDocument/2006/relationships/image" Target="../media/image1216.png"/><Relationship Id="rId597" Type="http://schemas.openxmlformats.org/officeDocument/2006/relationships/image" Target="../media/image1300.png"/><Relationship Id="rId720" Type="http://schemas.openxmlformats.org/officeDocument/2006/relationships/image" Target="../media/image1423.png"/><Relationship Id="rId818" Type="http://schemas.openxmlformats.org/officeDocument/2006/relationships/image" Target="../media/image1521.png"/><Relationship Id="rId152" Type="http://schemas.openxmlformats.org/officeDocument/2006/relationships/image" Target="../media/image855.png"/><Relationship Id="rId457" Type="http://schemas.openxmlformats.org/officeDocument/2006/relationships/image" Target="../media/image1160.png"/><Relationship Id="rId664" Type="http://schemas.openxmlformats.org/officeDocument/2006/relationships/image" Target="../media/image1367.png"/><Relationship Id="rId14" Type="http://schemas.openxmlformats.org/officeDocument/2006/relationships/image" Target="../media/image718.png"/><Relationship Id="rId317" Type="http://schemas.openxmlformats.org/officeDocument/2006/relationships/image" Target="../media/image1020.png"/><Relationship Id="rId524" Type="http://schemas.openxmlformats.org/officeDocument/2006/relationships/image" Target="../media/image1227.png"/><Relationship Id="rId731" Type="http://schemas.openxmlformats.org/officeDocument/2006/relationships/image" Target="../media/image1434.png"/><Relationship Id="rId98" Type="http://schemas.openxmlformats.org/officeDocument/2006/relationships/image" Target="../media/image802.png"/><Relationship Id="rId163" Type="http://schemas.openxmlformats.org/officeDocument/2006/relationships/image" Target="../media/image866.png"/><Relationship Id="rId370" Type="http://schemas.openxmlformats.org/officeDocument/2006/relationships/image" Target="../media/image1073.png"/><Relationship Id="rId829" Type="http://schemas.openxmlformats.org/officeDocument/2006/relationships/image" Target="../media/image1532.png"/><Relationship Id="rId230" Type="http://schemas.openxmlformats.org/officeDocument/2006/relationships/image" Target="../media/image933.png"/><Relationship Id="rId468" Type="http://schemas.openxmlformats.org/officeDocument/2006/relationships/image" Target="../media/image1171.png"/><Relationship Id="rId675" Type="http://schemas.openxmlformats.org/officeDocument/2006/relationships/image" Target="../media/image1378.png"/><Relationship Id="rId25" Type="http://schemas.openxmlformats.org/officeDocument/2006/relationships/image" Target="../media/image729.png"/><Relationship Id="rId328" Type="http://schemas.openxmlformats.org/officeDocument/2006/relationships/image" Target="../media/image1031.png"/><Relationship Id="rId535" Type="http://schemas.openxmlformats.org/officeDocument/2006/relationships/image" Target="../media/image1238.png"/><Relationship Id="rId742" Type="http://schemas.openxmlformats.org/officeDocument/2006/relationships/image" Target="../media/image1445.png"/><Relationship Id="rId174" Type="http://schemas.openxmlformats.org/officeDocument/2006/relationships/image" Target="../media/image877.png"/><Relationship Id="rId381" Type="http://schemas.openxmlformats.org/officeDocument/2006/relationships/image" Target="../media/image1084.png"/><Relationship Id="rId602" Type="http://schemas.openxmlformats.org/officeDocument/2006/relationships/image" Target="../media/image1305.png"/><Relationship Id="rId241" Type="http://schemas.openxmlformats.org/officeDocument/2006/relationships/image" Target="../media/image944.png"/><Relationship Id="rId479" Type="http://schemas.openxmlformats.org/officeDocument/2006/relationships/image" Target="../media/image1182.png"/><Relationship Id="rId686" Type="http://schemas.openxmlformats.org/officeDocument/2006/relationships/image" Target="../media/image1389.png"/><Relationship Id="rId36" Type="http://schemas.openxmlformats.org/officeDocument/2006/relationships/image" Target="../media/image740.png"/><Relationship Id="rId339" Type="http://schemas.openxmlformats.org/officeDocument/2006/relationships/image" Target="../media/image1042.png"/><Relationship Id="rId546" Type="http://schemas.openxmlformats.org/officeDocument/2006/relationships/image" Target="../media/image1249.png"/><Relationship Id="rId753" Type="http://schemas.openxmlformats.org/officeDocument/2006/relationships/image" Target="../media/image1456.png"/><Relationship Id="rId101" Type="http://schemas.openxmlformats.org/officeDocument/2006/relationships/image" Target="../media/image805.png"/><Relationship Id="rId185" Type="http://schemas.openxmlformats.org/officeDocument/2006/relationships/image" Target="../media/image888.png"/><Relationship Id="rId406" Type="http://schemas.openxmlformats.org/officeDocument/2006/relationships/image" Target="../media/image1109.png"/><Relationship Id="rId392" Type="http://schemas.openxmlformats.org/officeDocument/2006/relationships/image" Target="../media/image1095.png"/><Relationship Id="rId613" Type="http://schemas.openxmlformats.org/officeDocument/2006/relationships/image" Target="../media/image1316.png"/><Relationship Id="rId697" Type="http://schemas.openxmlformats.org/officeDocument/2006/relationships/image" Target="../media/image1400.png"/><Relationship Id="rId820" Type="http://schemas.openxmlformats.org/officeDocument/2006/relationships/image" Target="../media/image1523.png"/><Relationship Id="rId252" Type="http://schemas.openxmlformats.org/officeDocument/2006/relationships/image" Target="../media/image955.png"/><Relationship Id="rId47" Type="http://schemas.openxmlformats.org/officeDocument/2006/relationships/image" Target="../media/image751.png"/><Relationship Id="rId112" Type="http://schemas.openxmlformats.org/officeDocument/2006/relationships/image" Target="../media/image816.png"/><Relationship Id="rId557" Type="http://schemas.openxmlformats.org/officeDocument/2006/relationships/image" Target="../media/image1260.png"/><Relationship Id="rId764" Type="http://schemas.openxmlformats.org/officeDocument/2006/relationships/image" Target="../media/image1467.png"/><Relationship Id="rId196" Type="http://schemas.openxmlformats.org/officeDocument/2006/relationships/image" Target="../media/image899.png"/><Relationship Id="rId417" Type="http://schemas.openxmlformats.org/officeDocument/2006/relationships/image" Target="../media/image1120.png"/><Relationship Id="rId624" Type="http://schemas.openxmlformats.org/officeDocument/2006/relationships/image" Target="../media/image1327.png"/><Relationship Id="rId831" Type="http://schemas.openxmlformats.org/officeDocument/2006/relationships/image" Target="../media/image1534.png"/><Relationship Id="rId263" Type="http://schemas.openxmlformats.org/officeDocument/2006/relationships/image" Target="../media/image966.png"/><Relationship Id="rId470" Type="http://schemas.openxmlformats.org/officeDocument/2006/relationships/image" Target="../media/image1173.png"/><Relationship Id="rId58" Type="http://schemas.openxmlformats.org/officeDocument/2006/relationships/image" Target="../media/image762.png"/><Relationship Id="rId123" Type="http://schemas.openxmlformats.org/officeDocument/2006/relationships/image" Target="../media/image826.png"/><Relationship Id="rId330" Type="http://schemas.openxmlformats.org/officeDocument/2006/relationships/image" Target="../media/image1033.png"/><Relationship Id="rId568" Type="http://schemas.openxmlformats.org/officeDocument/2006/relationships/image" Target="../media/image1271.png"/><Relationship Id="rId775" Type="http://schemas.openxmlformats.org/officeDocument/2006/relationships/image" Target="../media/image1478.png"/><Relationship Id="rId428" Type="http://schemas.openxmlformats.org/officeDocument/2006/relationships/image" Target="../media/image1131.png"/><Relationship Id="rId635" Type="http://schemas.openxmlformats.org/officeDocument/2006/relationships/image" Target="../media/image1338.png"/><Relationship Id="rId274" Type="http://schemas.openxmlformats.org/officeDocument/2006/relationships/image" Target="../media/image977.png"/><Relationship Id="rId481" Type="http://schemas.openxmlformats.org/officeDocument/2006/relationships/image" Target="../media/image1184.png"/><Relationship Id="rId702" Type="http://schemas.openxmlformats.org/officeDocument/2006/relationships/image" Target="../media/image1405.png"/><Relationship Id="rId69" Type="http://schemas.openxmlformats.org/officeDocument/2006/relationships/image" Target="../media/image773.png"/><Relationship Id="rId134" Type="http://schemas.openxmlformats.org/officeDocument/2006/relationships/image" Target="../media/image837.png"/><Relationship Id="rId579" Type="http://schemas.openxmlformats.org/officeDocument/2006/relationships/image" Target="../media/image1282.png"/><Relationship Id="rId786" Type="http://schemas.openxmlformats.org/officeDocument/2006/relationships/image" Target="../media/image1489.png"/><Relationship Id="rId341" Type="http://schemas.openxmlformats.org/officeDocument/2006/relationships/image" Target="../media/image1044.png"/><Relationship Id="rId439" Type="http://schemas.openxmlformats.org/officeDocument/2006/relationships/image" Target="../media/image1142.png"/><Relationship Id="rId646" Type="http://schemas.openxmlformats.org/officeDocument/2006/relationships/image" Target="../media/image1349.png"/><Relationship Id="rId201" Type="http://schemas.openxmlformats.org/officeDocument/2006/relationships/image" Target="../media/image904.png"/><Relationship Id="rId285" Type="http://schemas.openxmlformats.org/officeDocument/2006/relationships/image" Target="../media/image988.png"/><Relationship Id="rId506" Type="http://schemas.openxmlformats.org/officeDocument/2006/relationships/image" Target="../media/image1209.png"/><Relationship Id="rId492" Type="http://schemas.openxmlformats.org/officeDocument/2006/relationships/image" Target="../media/image1195.png"/><Relationship Id="rId713" Type="http://schemas.openxmlformats.org/officeDocument/2006/relationships/image" Target="../media/image1416.png"/><Relationship Id="rId797" Type="http://schemas.openxmlformats.org/officeDocument/2006/relationships/image" Target="../media/image1500.png"/><Relationship Id="rId145" Type="http://schemas.openxmlformats.org/officeDocument/2006/relationships/image" Target="../media/image848.png"/><Relationship Id="rId352" Type="http://schemas.openxmlformats.org/officeDocument/2006/relationships/image" Target="../media/image1055.png"/><Relationship Id="rId212" Type="http://schemas.openxmlformats.org/officeDocument/2006/relationships/image" Target="../media/image915.png"/><Relationship Id="rId657" Type="http://schemas.openxmlformats.org/officeDocument/2006/relationships/image" Target="../media/image1360.png"/><Relationship Id="rId296" Type="http://schemas.openxmlformats.org/officeDocument/2006/relationships/image" Target="../media/image999.png"/><Relationship Id="rId517" Type="http://schemas.openxmlformats.org/officeDocument/2006/relationships/image" Target="../media/image1220.png"/><Relationship Id="rId724" Type="http://schemas.openxmlformats.org/officeDocument/2006/relationships/image" Target="../media/image1427.png"/><Relationship Id="rId60" Type="http://schemas.openxmlformats.org/officeDocument/2006/relationships/image" Target="../media/image764.png"/><Relationship Id="rId156" Type="http://schemas.openxmlformats.org/officeDocument/2006/relationships/image" Target="../media/image859.png"/><Relationship Id="rId363" Type="http://schemas.openxmlformats.org/officeDocument/2006/relationships/image" Target="../media/image1066.png"/><Relationship Id="rId570" Type="http://schemas.openxmlformats.org/officeDocument/2006/relationships/image" Target="../media/image1273.png"/><Relationship Id="rId223" Type="http://schemas.openxmlformats.org/officeDocument/2006/relationships/image" Target="../media/image926.png"/><Relationship Id="rId430" Type="http://schemas.openxmlformats.org/officeDocument/2006/relationships/image" Target="../media/image1133.png"/><Relationship Id="rId668" Type="http://schemas.openxmlformats.org/officeDocument/2006/relationships/image" Target="../media/image1371.png"/><Relationship Id="rId18" Type="http://schemas.openxmlformats.org/officeDocument/2006/relationships/image" Target="../media/image722.png"/><Relationship Id="rId528" Type="http://schemas.openxmlformats.org/officeDocument/2006/relationships/image" Target="../media/image1231.png"/><Relationship Id="rId735" Type="http://schemas.openxmlformats.org/officeDocument/2006/relationships/image" Target="../media/image1438.png"/><Relationship Id="rId167" Type="http://schemas.openxmlformats.org/officeDocument/2006/relationships/image" Target="../media/image870.png"/><Relationship Id="rId374" Type="http://schemas.openxmlformats.org/officeDocument/2006/relationships/image" Target="../media/image1077.png"/><Relationship Id="rId581" Type="http://schemas.openxmlformats.org/officeDocument/2006/relationships/image" Target="../media/image1284.png"/><Relationship Id="rId71" Type="http://schemas.openxmlformats.org/officeDocument/2006/relationships/image" Target="../media/image775.png"/><Relationship Id="rId234" Type="http://schemas.openxmlformats.org/officeDocument/2006/relationships/image" Target="../media/image937.png"/><Relationship Id="rId679" Type="http://schemas.openxmlformats.org/officeDocument/2006/relationships/image" Target="../media/image1382.png"/><Relationship Id="rId802" Type="http://schemas.openxmlformats.org/officeDocument/2006/relationships/image" Target="../media/image1505.png"/><Relationship Id="rId2" Type="http://schemas.openxmlformats.org/officeDocument/2006/relationships/image" Target="../media/image706.png"/><Relationship Id="rId29" Type="http://schemas.openxmlformats.org/officeDocument/2006/relationships/image" Target="../media/image733.png"/><Relationship Id="rId441" Type="http://schemas.openxmlformats.org/officeDocument/2006/relationships/image" Target="../media/image1144.png"/><Relationship Id="rId539" Type="http://schemas.openxmlformats.org/officeDocument/2006/relationships/image" Target="../media/image1242.png"/><Relationship Id="rId746" Type="http://schemas.openxmlformats.org/officeDocument/2006/relationships/image" Target="../media/image1449.png"/><Relationship Id="rId178" Type="http://schemas.openxmlformats.org/officeDocument/2006/relationships/image" Target="../media/image881.png"/><Relationship Id="rId301" Type="http://schemas.openxmlformats.org/officeDocument/2006/relationships/image" Target="../media/image1004.png"/><Relationship Id="rId82" Type="http://schemas.openxmlformats.org/officeDocument/2006/relationships/image" Target="../media/image786.png"/><Relationship Id="rId385" Type="http://schemas.openxmlformats.org/officeDocument/2006/relationships/image" Target="../media/image1088.png"/><Relationship Id="rId592" Type="http://schemas.openxmlformats.org/officeDocument/2006/relationships/image" Target="../media/image1295.png"/><Relationship Id="rId606" Type="http://schemas.openxmlformats.org/officeDocument/2006/relationships/image" Target="../media/image1309.png"/><Relationship Id="rId813" Type="http://schemas.openxmlformats.org/officeDocument/2006/relationships/image" Target="../media/image1516.png"/><Relationship Id="rId245" Type="http://schemas.openxmlformats.org/officeDocument/2006/relationships/image" Target="../media/image948.png"/><Relationship Id="rId452" Type="http://schemas.openxmlformats.org/officeDocument/2006/relationships/image" Target="../media/image1155.png"/><Relationship Id="rId105" Type="http://schemas.openxmlformats.org/officeDocument/2006/relationships/image" Target="../media/image809.png"/><Relationship Id="rId312" Type="http://schemas.openxmlformats.org/officeDocument/2006/relationships/image" Target="../media/image1015.png"/><Relationship Id="rId757" Type="http://schemas.openxmlformats.org/officeDocument/2006/relationships/image" Target="../media/image1460.png"/><Relationship Id="rId93" Type="http://schemas.openxmlformats.org/officeDocument/2006/relationships/image" Target="../media/image797.png"/><Relationship Id="rId189" Type="http://schemas.openxmlformats.org/officeDocument/2006/relationships/image" Target="../media/image892.png"/><Relationship Id="rId396" Type="http://schemas.openxmlformats.org/officeDocument/2006/relationships/image" Target="../media/image1099.png"/><Relationship Id="rId617" Type="http://schemas.openxmlformats.org/officeDocument/2006/relationships/image" Target="../media/image1320.png"/><Relationship Id="rId824" Type="http://schemas.openxmlformats.org/officeDocument/2006/relationships/image" Target="../media/image1527.png"/><Relationship Id="rId256" Type="http://schemas.openxmlformats.org/officeDocument/2006/relationships/image" Target="../media/image959.png"/><Relationship Id="rId463" Type="http://schemas.openxmlformats.org/officeDocument/2006/relationships/image" Target="../media/image1166.png"/><Relationship Id="rId670" Type="http://schemas.openxmlformats.org/officeDocument/2006/relationships/image" Target="../media/image1373.png"/><Relationship Id="rId116" Type="http://schemas.openxmlformats.org/officeDocument/2006/relationships/image" Target="../media/image820.png"/><Relationship Id="rId323" Type="http://schemas.openxmlformats.org/officeDocument/2006/relationships/image" Target="../media/image1026.png"/><Relationship Id="rId530" Type="http://schemas.openxmlformats.org/officeDocument/2006/relationships/image" Target="../media/image1233.png"/><Relationship Id="rId768" Type="http://schemas.openxmlformats.org/officeDocument/2006/relationships/image" Target="../media/image1471.png"/><Relationship Id="rId20" Type="http://schemas.openxmlformats.org/officeDocument/2006/relationships/image" Target="../media/image724.png"/><Relationship Id="rId628" Type="http://schemas.openxmlformats.org/officeDocument/2006/relationships/image" Target="../media/image1331.png"/><Relationship Id="rId267" Type="http://schemas.openxmlformats.org/officeDocument/2006/relationships/image" Target="../media/image970.png"/><Relationship Id="rId474" Type="http://schemas.openxmlformats.org/officeDocument/2006/relationships/image" Target="../media/image1177.png"/><Relationship Id="rId127" Type="http://schemas.openxmlformats.org/officeDocument/2006/relationships/image" Target="../media/image830.png"/><Relationship Id="rId681" Type="http://schemas.openxmlformats.org/officeDocument/2006/relationships/image" Target="../media/image1384.png"/><Relationship Id="rId779" Type="http://schemas.openxmlformats.org/officeDocument/2006/relationships/image" Target="../media/image1482.png"/><Relationship Id="rId31" Type="http://schemas.openxmlformats.org/officeDocument/2006/relationships/image" Target="../media/image735.png"/><Relationship Id="rId334" Type="http://schemas.openxmlformats.org/officeDocument/2006/relationships/image" Target="../media/image1037.png"/><Relationship Id="rId541" Type="http://schemas.openxmlformats.org/officeDocument/2006/relationships/image" Target="../media/image1244.png"/><Relationship Id="rId639" Type="http://schemas.openxmlformats.org/officeDocument/2006/relationships/image" Target="../media/image1342.png"/><Relationship Id="rId180" Type="http://schemas.openxmlformats.org/officeDocument/2006/relationships/image" Target="../media/image883.png"/><Relationship Id="rId278" Type="http://schemas.openxmlformats.org/officeDocument/2006/relationships/image" Target="../media/image981.png"/><Relationship Id="rId401" Type="http://schemas.openxmlformats.org/officeDocument/2006/relationships/image" Target="../media/image1104.png"/><Relationship Id="rId485" Type="http://schemas.openxmlformats.org/officeDocument/2006/relationships/image" Target="../media/image1188.png"/><Relationship Id="rId692" Type="http://schemas.openxmlformats.org/officeDocument/2006/relationships/image" Target="../media/image1395.png"/><Relationship Id="rId706" Type="http://schemas.openxmlformats.org/officeDocument/2006/relationships/image" Target="../media/image1409.png"/><Relationship Id="rId42" Type="http://schemas.openxmlformats.org/officeDocument/2006/relationships/image" Target="../media/image746.png"/><Relationship Id="rId138" Type="http://schemas.openxmlformats.org/officeDocument/2006/relationships/image" Target="../media/image841.png"/><Relationship Id="rId345" Type="http://schemas.openxmlformats.org/officeDocument/2006/relationships/image" Target="../media/image1048.png"/><Relationship Id="rId552" Type="http://schemas.openxmlformats.org/officeDocument/2006/relationships/image" Target="../media/image1255.png"/><Relationship Id="rId191" Type="http://schemas.openxmlformats.org/officeDocument/2006/relationships/image" Target="../media/image894.png"/><Relationship Id="rId205" Type="http://schemas.openxmlformats.org/officeDocument/2006/relationships/image" Target="../media/image908.png"/><Relationship Id="rId412" Type="http://schemas.openxmlformats.org/officeDocument/2006/relationships/image" Target="../media/image1115.png"/><Relationship Id="rId289" Type="http://schemas.openxmlformats.org/officeDocument/2006/relationships/image" Target="../media/image992.png"/><Relationship Id="rId496" Type="http://schemas.openxmlformats.org/officeDocument/2006/relationships/image" Target="../media/image1199.png"/><Relationship Id="rId717" Type="http://schemas.openxmlformats.org/officeDocument/2006/relationships/image" Target="../media/image1420.png"/><Relationship Id="rId53" Type="http://schemas.openxmlformats.org/officeDocument/2006/relationships/image" Target="../media/image757.png"/><Relationship Id="rId149" Type="http://schemas.openxmlformats.org/officeDocument/2006/relationships/image" Target="../media/image852.png"/><Relationship Id="rId356" Type="http://schemas.openxmlformats.org/officeDocument/2006/relationships/image" Target="../media/image1059.png"/><Relationship Id="rId563" Type="http://schemas.openxmlformats.org/officeDocument/2006/relationships/image" Target="../media/image1266.png"/><Relationship Id="rId770" Type="http://schemas.openxmlformats.org/officeDocument/2006/relationships/image" Target="../media/image1473.png"/><Relationship Id="rId216" Type="http://schemas.openxmlformats.org/officeDocument/2006/relationships/image" Target="../media/image919.png"/><Relationship Id="rId423" Type="http://schemas.openxmlformats.org/officeDocument/2006/relationships/image" Target="../media/image1126.png"/><Relationship Id="rId630" Type="http://schemas.openxmlformats.org/officeDocument/2006/relationships/image" Target="../media/image1333.png"/><Relationship Id="rId728" Type="http://schemas.openxmlformats.org/officeDocument/2006/relationships/image" Target="../media/image1431.png"/><Relationship Id="rId64" Type="http://schemas.openxmlformats.org/officeDocument/2006/relationships/image" Target="../media/image768.png"/><Relationship Id="rId367" Type="http://schemas.openxmlformats.org/officeDocument/2006/relationships/image" Target="../media/image1070.png"/><Relationship Id="rId574" Type="http://schemas.openxmlformats.org/officeDocument/2006/relationships/image" Target="../media/image1277.png"/><Relationship Id="rId227" Type="http://schemas.openxmlformats.org/officeDocument/2006/relationships/image" Target="../media/image930.png"/><Relationship Id="rId781" Type="http://schemas.openxmlformats.org/officeDocument/2006/relationships/image" Target="../media/image1484.png"/><Relationship Id="rId434" Type="http://schemas.openxmlformats.org/officeDocument/2006/relationships/image" Target="../media/image1137.png"/><Relationship Id="rId641" Type="http://schemas.openxmlformats.org/officeDocument/2006/relationships/image" Target="../media/image1344.png"/><Relationship Id="rId739" Type="http://schemas.openxmlformats.org/officeDocument/2006/relationships/image" Target="../media/image1442.png"/><Relationship Id="rId280" Type="http://schemas.openxmlformats.org/officeDocument/2006/relationships/image" Target="../media/image983.png"/><Relationship Id="rId501" Type="http://schemas.openxmlformats.org/officeDocument/2006/relationships/image" Target="../media/image1204.png"/><Relationship Id="rId75" Type="http://schemas.openxmlformats.org/officeDocument/2006/relationships/image" Target="../media/image779.png"/><Relationship Id="rId140" Type="http://schemas.openxmlformats.org/officeDocument/2006/relationships/image" Target="../media/image843.png"/><Relationship Id="rId378" Type="http://schemas.openxmlformats.org/officeDocument/2006/relationships/image" Target="../media/image1081.png"/><Relationship Id="rId585" Type="http://schemas.openxmlformats.org/officeDocument/2006/relationships/image" Target="../media/image1288.png"/><Relationship Id="rId792" Type="http://schemas.openxmlformats.org/officeDocument/2006/relationships/image" Target="../media/image1495.png"/><Relationship Id="rId806" Type="http://schemas.openxmlformats.org/officeDocument/2006/relationships/image" Target="../media/image1509.png"/><Relationship Id="rId6" Type="http://schemas.openxmlformats.org/officeDocument/2006/relationships/image" Target="../media/image710.png"/><Relationship Id="rId238" Type="http://schemas.openxmlformats.org/officeDocument/2006/relationships/image" Target="../media/image941.png"/><Relationship Id="rId445" Type="http://schemas.openxmlformats.org/officeDocument/2006/relationships/image" Target="../media/image1148.png"/><Relationship Id="rId652" Type="http://schemas.openxmlformats.org/officeDocument/2006/relationships/image" Target="../media/image1355.png"/><Relationship Id="rId291" Type="http://schemas.openxmlformats.org/officeDocument/2006/relationships/image" Target="../media/image994.png"/><Relationship Id="rId305" Type="http://schemas.openxmlformats.org/officeDocument/2006/relationships/image" Target="../media/image1008.png"/><Relationship Id="rId512" Type="http://schemas.openxmlformats.org/officeDocument/2006/relationships/image" Target="../media/image1215.png"/><Relationship Id="rId86" Type="http://schemas.openxmlformats.org/officeDocument/2006/relationships/image" Target="../media/image790.png"/><Relationship Id="rId151" Type="http://schemas.openxmlformats.org/officeDocument/2006/relationships/image" Target="../media/image854.png"/><Relationship Id="rId389" Type="http://schemas.openxmlformats.org/officeDocument/2006/relationships/image" Target="../media/image1092.png"/><Relationship Id="rId596" Type="http://schemas.openxmlformats.org/officeDocument/2006/relationships/image" Target="../media/image1299.png"/><Relationship Id="rId817" Type="http://schemas.openxmlformats.org/officeDocument/2006/relationships/image" Target="../media/image1520.png"/><Relationship Id="rId249" Type="http://schemas.openxmlformats.org/officeDocument/2006/relationships/image" Target="../media/image952.png"/><Relationship Id="rId456" Type="http://schemas.openxmlformats.org/officeDocument/2006/relationships/image" Target="../media/image1159.png"/><Relationship Id="rId663" Type="http://schemas.openxmlformats.org/officeDocument/2006/relationships/image" Target="../media/image1366.png"/><Relationship Id="rId13" Type="http://schemas.openxmlformats.org/officeDocument/2006/relationships/image" Target="../media/image717.png"/><Relationship Id="rId109" Type="http://schemas.openxmlformats.org/officeDocument/2006/relationships/image" Target="../media/image813.png"/><Relationship Id="rId260" Type="http://schemas.openxmlformats.org/officeDocument/2006/relationships/image" Target="../media/image963.png"/><Relationship Id="rId316" Type="http://schemas.openxmlformats.org/officeDocument/2006/relationships/image" Target="../media/image1019.png"/><Relationship Id="rId523" Type="http://schemas.openxmlformats.org/officeDocument/2006/relationships/image" Target="../media/image1226.png"/><Relationship Id="rId719" Type="http://schemas.openxmlformats.org/officeDocument/2006/relationships/image" Target="../media/image1422.png"/><Relationship Id="rId55" Type="http://schemas.openxmlformats.org/officeDocument/2006/relationships/image" Target="../media/image759.png"/><Relationship Id="rId97" Type="http://schemas.openxmlformats.org/officeDocument/2006/relationships/image" Target="../media/image801.png"/><Relationship Id="rId120" Type="http://schemas.openxmlformats.org/officeDocument/2006/relationships/image" Target="../media/image823.png"/><Relationship Id="rId358" Type="http://schemas.openxmlformats.org/officeDocument/2006/relationships/image" Target="../media/image1061.png"/><Relationship Id="rId565" Type="http://schemas.openxmlformats.org/officeDocument/2006/relationships/image" Target="../media/image1268.png"/><Relationship Id="rId730" Type="http://schemas.openxmlformats.org/officeDocument/2006/relationships/image" Target="../media/image1433.png"/><Relationship Id="rId772" Type="http://schemas.openxmlformats.org/officeDocument/2006/relationships/image" Target="../media/image1475.png"/><Relationship Id="rId828" Type="http://schemas.openxmlformats.org/officeDocument/2006/relationships/image" Target="../media/image1531.png"/><Relationship Id="rId162" Type="http://schemas.openxmlformats.org/officeDocument/2006/relationships/image" Target="../media/image865.png"/><Relationship Id="rId218" Type="http://schemas.openxmlformats.org/officeDocument/2006/relationships/image" Target="../media/image921.png"/><Relationship Id="rId425" Type="http://schemas.openxmlformats.org/officeDocument/2006/relationships/image" Target="../media/image1128.png"/><Relationship Id="rId467" Type="http://schemas.openxmlformats.org/officeDocument/2006/relationships/image" Target="../media/image1170.png"/><Relationship Id="rId632" Type="http://schemas.openxmlformats.org/officeDocument/2006/relationships/image" Target="../media/image1335.png"/><Relationship Id="rId271" Type="http://schemas.openxmlformats.org/officeDocument/2006/relationships/image" Target="../media/image974.png"/><Relationship Id="rId674" Type="http://schemas.openxmlformats.org/officeDocument/2006/relationships/image" Target="../media/image1377.png"/><Relationship Id="rId24" Type="http://schemas.openxmlformats.org/officeDocument/2006/relationships/image" Target="../media/image728.png"/><Relationship Id="rId66" Type="http://schemas.openxmlformats.org/officeDocument/2006/relationships/image" Target="../media/image770.png"/><Relationship Id="rId131" Type="http://schemas.openxmlformats.org/officeDocument/2006/relationships/image" Target="../media/image834.png"/><Relationship Id="rId327" Type="http://schemas.openxmlformats.org/officeDocument/2006/relationships/image" Target="../media/image1030.png"/><Relationship Id="rId369" Type="http://schemas.openxmlformats.org/officeDocument/2006/relationships/image" Target="../media/image1072.png"/><Relationship Id="rId534" Type="http://schemas.openxmlformats.org/officeDocument/2006/relationships/image" Target="../media/image1237.png"/><Relationship Id="rId576" Type="http://schemas.openxmlformats.org/officeDocument/2006/relationships/image" Target="../media/image1279.png"/><Relationship Id="rId741" Type="http://schemas.openxmlformats.org/officeDocument/2006/relationships/image" Target="../media/image1444.png"/><Relationship Id="rId783" Type="http://schemas.openxmlformats.org/officeDocument/2006/relationships/image" Target="../media/image1486.png"/><Relationship Id="rId173" Type="http://schemas.openxmlformats.org/officeDocument/2006/relationships/image" Target="../media/image876.png"/><Relationship Id="rId229" Type="http://schemas.openxmlformats.org/officeDocument/2006/relationships/image" Target="../media/image932.png"/><Relationship Id="rId380" Type="http://schemas.openxmlformats.org/officeDocument/2006/relationships/image" Target="../media/image1083.png"/><Relationship Id="rId436" Type="http://schemas.openxmlformats.org/officeDocument/2006/relationships/image" Target="../media/image1139.png"/><Relationship Id="rId601" Type="http://schemas.openxmlformats.org/officeDocument/2006/relationships/image" Target="../media/image1304.png"/><Relationship Id="rId643" Type="http://schemas.openxmlformats.org/officeDocument/2006/relationships/image" Target="../media/image1346.png"/><Relationship Id="rId240" Type="http://schemas.openxmlformats.org/officeDocument/2006/relationships/image" Target="../media/image943.png"/><Relationship Id="rId478" Type="http://schemas.openxmlformats.org/officeDocument/2006/relationships/image" Target="../media/image1181.png"/><Relationship Id="rId685" Type="http://schemas.openxmlformats.org/officeDocument/2006/relationships/image" Target="../media/image1388.png"/><Relationship Id="rId35" Type="http://schemas.openxmlformats.org/officeDocument/2006/relationships/image" Target="../media/image739.png"/><Relationship Id="rId77" Type="http://schemas.openxmlformats.org/officeDocument/2006/relationships/image" Target="../media/image781.png"/><Relationship Id="rId100" Type="http://schemas.openxmlformats.org/officeDocument/2006/relationships/image" Target="../media/image804.png"/><Relationship Id="rId282" Type="http://schemas.openxmlformats.org/officeDocument/2006/relationships/image" Target="../media/image985.png"/><Relationship Id="rId338" Type="http://schemas.openxmlformats.org/officeDocument/2006/relationships/image" Target="../media/image1041.png"/><Relationship Id="rId503" Type="http://schemas.openxmlformats.org/officeDocument/2006/relationships/image" Target="../media/image1206.png"/><Relationship Id="rId545" Type="http://schemas.openxmlformats.org/officeDocument/2006/relationships/image" Target="../media/image1248.png"/><Relationship Id="rId587" Type="http://schemas.openxmlformats.org/officeDocument/2006/relationships/image" Target="../media/image1290.png"/><Relationship Id="rId710" Type="http://schemas.openxmlformats.org/officeDocument/2006/relationships/image" Target="../media/image1413.png"/><Relationship Id="rId752" Type="http://schemas.openxmlformats.org/officeDocument/2006/relationships/image" Target="../media/image1455.png"/><Relationship Id="rId808" Type="http://schemas.openxmlformats.org/officeDocument/2006/relationships/image" Target="../media/image1511.png"/><Relationship Id="rId8" Type="http://schemas.openxmlformats.org/officeDocument/2006/relationships/image" Target="../media/image712.png"/><Relationship Id="rId142" Type="http://schemas.openxmlformats.org/officeDocument/2006/relationships/image" Target="../media/image845.png"/><Relationship Id="rId184" Type="http://schemas.openxmlformats.org/officeDocument/2006/relationships/image" Target="../media/image887.png"/><Relationship Id="rId391" Type="http://schemas.openxmlformats.org/officeDocument/2006/relationships/image" Target="../media/image1094.png"/><Relationship Id="rId405" Type="http://schemas.openxmlformats.org/officeDocument/2006/relationships/image" Target="../media/image1108.png"/><Relationship Id="rId447" Type="http://schemas.openxmlformats.org/officeDocument/2006/relationships/image" Target="../media/image1150.png"/><Relationship Id="rId612" Type="http://schemas.openxmlformats.org/officeDocument/2006/relationships/image" Target="../media/image1315.png"/><Relationship Id="rId794" Type="http://schemas.openxmlformats.org/officeDocument/2006/relationships/image" Target="../media/image1497.png"/><Relationship Id="rId251" Type="http://schemas.openxmlformats.org/officeDocument/2006/relationships/image" Target="../media/image954.png"/><Relationship Id="rId489" Type="http://schemas.openxmlformats.org/officeDocument/2006/relationships/image" Target="../media/image1192.png"/><Relationship Id="rId654" Type="http://schemas.openxmlformats.org/officeDocument/2006/relationships/image" Target="../media/image1357.png"/><Relationship Id="rId696" Type="http://schemas.openxmlformats.org/officeDocument/2006/relationships/image" Target="../media/image1399.png"/><Relationship Id="rId46" Type="http://schemas.openxmlformats.org/officeDocument/2006/relationships/image" Target="../media/image750.png"/><Relationship Id="rId293" Type="http://schemas.openxmlformats.org/officeDocument/2006/relationships/image" Target="../media/image996.png"/><Relationship Id="rId307" Type="http://schemas.openxmlformats.org/officeDocument/2006/relationships/image" Target="../media/image1010.png"/><Relationship Id="rId349" Type="http://schemas.openxmlformats.org/officeDocument/2006/relationships/image" Target="../media/image1052.png"/><Relationship Id="rId514" Type="http://schemas.openxmlformats.org/officeDocument/2006/relationships/image" Target="../media/image1217.png"/><Relationship Id="rId556" Type="http://schemas.openxmlformats.org/officeDocument/2006/relationships/image" Target="../media/image1259.png"/><Relationship Id="rId721" Type="http://schemas.openxmlformats.org/officeDocument/2006/relationships/image" Target="../media/image1424.png"/><Relationship Id="rId763" Type="http://schemas.openxmlformats.org/officeDocument/2006/relationships/image" Target="../media/image1466.png"/><Relationship Id="rId88" Type="http://schemas.openxmlformats.org/officeDocument/2006/relationships/image" Target="../media/image792.png"/><Relationship Id="rId111" Type="http://schemas.openxmlformats.org/officeDocument/2006/relationships/image" Target="../media/image815.png"/><Relationship Id="rId153" Type="http://schemas.openxmlformats.org/officeDocument/2006/relationships/image" Target="../media/image856.png"/><Relationship Id="rId195" Type="http://schemas.openxmlformats.org/officeDocument/2006/relationships/image" Target="../media/image898.png"/><Relationship Id="rId209" Type="http://schemas.openxmlformats.org/officeDocument/2006/relationships/image" Target="../media/image912.png"/><Relationship Id="rId360" Type="http://schemas.openxmlformats.org/officeDocument/2006/relationships/image" Target="../media/image1063.png"/><Relationship Id="rId416" Type="http://schemas.openxmlformats.org/officeDocument/2006/relationships/image" Target="../media/image1119.png"/><Relationship Id="rId598" Type="http://schemas.openxmlformats.org/officeDocument/2006/relationships/image" Target="../media/image1301.png"/><Relationship Id="rId819" Type="http://schemas.openxmlformats.org/officeDocument/2006/relationships/image" Target="../media/image1522.png"/><Relationship Id="rId220" Type="http://schemas.openxmlformats.org/officeDocument/2006/relationships/image" Target="../media/image923.png"/><Relationship Id="rId458" Type="http://schemas.openxmlformats.org/officeDocument/2006/relationships/image" Target="../media/image1161.png"/><Relationship Id="rId623" Type="http://schemas.openxmlformats.org/officeDocument/2006/relationships/image" Target="../media/image1326.png"/><Relationship Id="rId665" Type="http://schemas.openxmlformats.org/officeDocument/2006/relationships/image" Target="../media/image1368.png"/><Relationship Id="rId830" Type="http://schemas.openxmlformats.org/officeDocument/2006/relationships/image" Target="../media/image1533.png"/><Relationship Id="rId15" Type="http://schemas.openxmlformats.org/officeDocument/2006/relationships/image" Target="../media/image719.png"/><Relationship Id="rId57" Type="http://schemas.openxmlformats.org/officeDocument/2006/relationships/image" Target="../media/image761.png"/><Relationship Id="rId262" Type="http://schemas.openxmlformats.org/officeDocument/2006/relationships/image" Target="../media/image965.png"/><Relationship Id="rId318" Type="http://schemas.openxmlformats.org/officeDocument/2006/relationships/image" Target="../media/image1021.png"/><Relationship Id="rId525" Type="http://schemas.openxmlformats.org/officeDocument/2006/relationships/image" Target="../media/image1228.png"/><Relationship Id="rId567" Type="http://schemas.openxmlformats.org/officeDocument/2006/relationships/image" Target="../media/image1270.png"/><Relationship Id="rId732" Type="http://schemas.openxmlformats.org/officeDocument/2006/relationships/image" Target="../media/image1435.png"/><Relationship Id="rId99" Type="http://schemas.openxmlformats.org/officeDocument/2006/relationships/image" Target="../media/image803.png"/><Relationship Id="rId122" Type="http://schemas.openxmlformats.org/officeDocument/2006/relationships/image" Target="../media/image825.png"/><Relationship Id="rId164" Type="http://schemas.openxmlformats.org/officeDocument/2006/relationships/image" Target="../media/image867.png"/><Relationship Id="rId371" Type="http://schemas.openxmlformats.org/officeDocument/2006/relationships/image" Target="../media/image1074.png"/><Relationship Id="rId774" Type="http://schemas.openxmlformats.org/officeDocument/2006/relationships/image" Target="../media/image1477.png"/><Relationship Id="rId427" Type="http://schemas.openxmlformats.org/officeDocument/2006/relationships/image" Target="../media/image1130.png"/><Relationship Id="rId469" Type="http://schemas.openxmlformats.org/officeDocument/2006/relationships/image" Target="../media/image1172.png"/><Relationship Id="rId634" Type="http://schemas.openxmlformats.org/officeDocument/2006/relationships/image" Target="../media/image1337.png"/><Relationship Id="rId676" Type="http://schemas.openxmlformats.org/officeDocument/2006/relationships/image" Target="../media/image1379.png"/><Relationship Id="rId26" Type="http://schemas.openxmlformats.org/officeDocument/2006/relationships/image" Target="../media/image730.png"/><Relationship Id="rId231" Type="http://schemas.openxmlformats.org/officeDocument/2006/relationships/image" Target="../media/image934.png"/><Relationship Id="rId273" Type="http://schemas.openxmlformats.org/officeDocument/2006/relationships/image" Target="../media/image976.png"/><Relationship Id="rId329" Type="http://schemas.openxmlformats.org/officeDocument/2006/relationships/image" Target="../media/image1032.png"/><Relationship Id="rId480" Type="http://schemas.openxmlformats.org/officeDocument/2006/relationships/image" Target="../media/image1183.png"/><Relationship Id="rId536" Type="http://schemas.openxmlformats.org/officeDocument/2006/relationships/image" Target="../media/image1239.png"/><Relationship Id="rId701" Type="http://schemas.openxmlformats.org/officeDocument/2006/relationships/image" Target="../media/image1404.png"/><Relationship Id="rId68" Type="http://schemas.openxmlformats.org/officeDocument/2006/relationships/image" Target="../media/image772.png"/><Relationship Id="rId133" Type="http://schemas.openxmlformats.org/officeDocument/2006/relationships/image" Target="../media/image836.png"/><Relationship Id="rId175" Type="http://schemas.openxmlformats.org/officeDocument/2006/relationships/image" Target="../media/image878.png"/><Relationship Id="rId340" Type="http://schemas.openxmlformats.org/officeDocument/2006/relationships/image" Target="../media/image1043.png"/><Relationship Id="rId578" Type="http://schemas.openxmlformats.org/officeDocument/2006/relationships/image" Target="../media/image1281.png"/><Relationship Id="rId743" Type="http://schemas.openxmlformats.org/officeDocument/2006/relationships/image" Target="../media/image1446.png"/><Relationship Id="rId785" Type="http://schemas.openxmlformats.org/officeDocument/2006/relationships/image" Target="../media/image1488.png"/><Relationship Id="rId200" Type="http://schemas.openxmlformats.org/officeDocument/2006/relationships/image" Target="../media/image903.png"/><Relationship Id="rId382" Type="http://schemas.openxmlformats.org/officeDocument/2006/relationships/image" Target="../media/image1085.png"/><Relationship Id="rId438" Type="http://schemas.openxmlformats.org/officeDocument/2006/relationships/image" Target="../media/image1141.png"/><Relationship Id="rId603" Type="http://schemas.openxmlformats.org/officeDocument/2006/relationships/image" Target="../media/image1306.png"/><Relationship Id="rId645" Type="http://schemas.openxmlformats.org/officeDocument/2006/relationships/image" Target="../media/image1348.png"/><Relationship Id="rId687" Type="http://schemas.openxmlformats.org/officeDocument/2006/relationships/image" Target="../media/image1390.png"/><Relationship Id="rId810" Type="http://schemas.openxmlformats.org/officeDocument/2006/relationships/image" Target="../media/image1513.png"/><Relationship Id="rId242" Type="http://schemas.openxmlformats.org/officeDocument/2006/relationships/image" Target="../media/image945.png"/><Relationship Id="rId284" Type="http://schemas.openxmlformats.org/officeDocument/2006/relationships/image" Target="../media/image987.png"/><Relationship Id="rId491" Type="http://schemas.openxmlformats.org/officeDocument/2006/relationships/image" Target="../media/image1194.png"/><Relationship Id="rId505" Type="http://schemas.openxmlformats.org/officeDocument/2006/relationships/image" Target="../media/image1208.png"/><Relationship Id="rId712" Type="http://schemas.openxmlformats.org/officeDocument/2006/relationships/image" Target="../media/image1415.png"/><Relationship Id="rId37" Type="http://schemas.openxmlformats.org/officeDocument/2006/relationships/image" Target="../media/image741.png"/><Relationship Id="rId79" Type="http://schemas.openxmlformats.org/officeDocument/2006/relationships/image" Target="../media/image783.png"/><Relationship Id="rId102" Type="http://schemas.openxmlformats.org/officeDocument/2006/relationships/image" Target="../media/image806.png"/><Relationship Id="rId144" Type="http://schemas.openxmlformats.org/officeDocument/2006/relationships/image" Target="../media/image847.png"/><Relationship Id="rId547" Type="http://schemas.openxmlformats.org/officeDocument/2006/relationships/image" Target="../media/image1250.png"/><Relationship Id="rId589" Type="http://schemas.openxmlformats.org/officeDocument/2006/relationships/image" Target="../media/image1292.png"/><Relationship Id="rId754" Type="http://schemas.openxmlformats.org/officeDocument/2006/relationships/image" Target="../media/image1457.png"/><Relationship Id="rId796" Type="http://schemas.openxmlformats.org/officeDocument/2006/relationships/image" Target="../media/image1499.png"/><Relationship Id="rId90" Type="http://schemas.openxmlformats.org/officeDocument/2006/relationships/image" Target="../media/image794.png"/><Relationship Id="rId186" Type="http://schemas.openxmlformats.org/officeDocument/2006/relationships/image" Target="../media/image889.png"/><Relationship Id="rId351" Type="http://schemas.openxmlformats.org/officeDocument/2006/relationships/image" Target="../media/image1054.png"/><Relationship Id="rId393" Type="http://schemas.openxmlformats.org/officeDocument/2006/relationships/image" Target="../media/image1096.png"/><Relationship Id="rId407" Type="http://schemas.openxmlformats.org/officeDocument/2006/relationships/image" Target="../media/image1110.png"/><Relationship Id="rId449" Type="http://schemas.openxmlformats.org/officeDocument/2006/relationships/image" Target="../media/image1152.png"/><Relationship Id="rId614" Type="http://schemas.openxmlformats.org/officeDocument/2006/relationships/image" Target="../media/image1317.png"/><Relationship Id="rId656" Type="http://schemas.openxmlformats.org/officeDocument/2006/relationships/image" Target="../media/image1359.png"/><Relationship Id="rId821" Type="http://schemas.openxmlformats.org/officeDocument/2006/relationships/image" Target="../media/image1524.png"/><Relationship Id="rId211" Type="http://schemas.openxmlformats.org/officeDocument/2006/relationships/image" Target="../media/image914.png"/><Relationship Id="rId253" Type="http://schemas.openxmlformats.org/officeDocument/2006/relationships/image" Target="../media/image956.png"/><Relationship Id="rId295" Type="http://schemas.openxmlformats.org/officeDocument/2006/relationships/image" Target="../media/image998.png"/><Relationship Id="rId309" Type="http://schemas.openxmlformats.org/officeDocument/2006/relationships/image" Target="../media/image1012.png"/><Relationship Id="rId460" Type="http://schemas.openxmlformats.org/officeDocument/2006/relationships/image" Target="../media/image1163.png"/><Relationship Id="rId516" Type="http://schemas.openxmlformats.org/officeDocument/2006/relationships/image" Target="../media/image1219.png"/><Relationship Id="rId698" Type="http://schemas.openxmlformats.org/officeDocument/2006/relationships/image" Target="../media/image1401.png"/><Relationship Id="rId48" Type="http://schemas.openxmlformats.org/officeDocument/2006/relationships/image" Target="../media/image752.png"/><Relationship Id="rId113" Type="http://schemas.openxmlformats.org/officeDocument/2006/relationships/image" Target="../media/image817.png"/><Relationship Id="rId320" Type="http://schemas.openxmlformats.org/officeDocument/2006/relationships/image" Target="../media/image1023.png"/><Relationship Id="rId558" Type="http://schemas.openxmlformats.org/officeDocument/2006/relationships/image" Target="../media/image1261.png"/><Relationship Id="rId723" Type="http://schemas.openxmlformats.org/officeDocument/2006/relationships/image" Target="../media/image1426.png"/><Relationship Id="rId765" Type="http://schemas.openxmlformats.org/officeDocument/2006/relationships/image" Target="../media/image1468.png"/><Relationship Id="rId155" Type="http://schemas.openxmlformats.org/officeDocument/2006/relationships/image" Target="../media/image858.png"/><Relationship Id="rId197" Type="http://schemas.openxmlformats.org/officeDocument/2006/relationships/image" Target="../media/image900.png"/><Relationship Id="rId362" Type="http://schemas.openxmlformats.org/officeDocument/2006/relationships/image" Target="../media/image1065.png"/><Relationship Id="rId418" Type="http://schemas.openxmlformats.org/officeDocument/2006/relationships/image" Target="../media/image1121.png"/><Relationship Id="rId625" Type="http://schemas.openxmlformats.org/officeDocument/2006/relationships/image" Target="../media/image1328.png"/><Relationship Id="rId222" Type="http://schemas.openxmlformats.org/officeDocument/2006/relationships/image" Target="../media/image925.png"/><Relationship Id="rId264" Type="http://schemas.openxmlformats.org/officeDocument/2006/relationships/image" Target="../media/image967.png"/><Relationship Id="rId471" Type="http://schemas.openxmlformats.org/officeDocument/2006/relationships/image" Target="../media/image1174.png"/><Relationship Id="rId667" Type="http://schemas.openxmlformats.org/officeDocument/2006/relationships/image" Target="../media/image1370.png"/><Relationship Id="rId17" Type="http://schemas.openxmlformats.org/officeDocument/2006/relationships/image" Target="../media/image721.png"/><Relationship Id="rId59" Type="http://schemas.openxmlformats.org/officeDocument/2006/relationships/image" Target="../media/image763.png"/><Relationship Id="rId124" Type="http://schemas.openxmlformats.org/officeDocument/2006/relationships/image" Target="../media/image827.png"/><Relationship Id="rId527" Type="http://schemas.openxmlformats.org/officeDocument/2006/relationships/image" Target="../media/image1230.png"/><Relationship Id="rId569" Type="http://schemas.openxmlformats.org/officeDocument/2006/relationships/image" Target="../media/image1272.png"/><Relationship Id="rId734" Type="http://schemas.openxmlformats.org/officeDocument/2006/relationships/image" Target="../media/image1437.png"/><Relationship Id="rId776" Type="http://schemas.openxmlformats.org/officeDocument/2006/relationships/image" Target="../media/image1479.png"/><Relationship Id="rId70" Type="http://schemas.openxmlformats.org/officeDocument/2006/relationships/image" Target="../media/image774.png"/><Relationship Id="rId166" Type="http://schemas.openxmlformats.org/officeDocument/2006/relationships/image" Target="../media/image869.png"/><Relationship Id="rId331" Type="http://schemas.openxmlformats.org/officeDocument/2006/relationships/image" Target="../media/image1034.png"/><Relationship Id="rId373" Type="http://schemas.openxmlformats.org/officeDocument/2006/relationships/image" Target="../media/image1076.png"/><Relationship Id="rId429" Type="http://schemas.openxmlformats.org/officeDocument/2006/relationships/image" Target="../media/image1132.png"/><Relationship Id="rId580" Type="http://schemas.openxmlformats.org/officeDocument/2006/relationships/image" Target="../media/image1283.png"/><Relationship Id="rId636" Type="http://schemas.openxmlformats.org/officeDocument/2006/relationships/image" Target="../media/image1339.png"/><Relationship Id="rId801" Type="http://schemas.openxmlformats.org/officeDocument/2006/relationships/image" Target="../media/image1504.png"/><Relationship Id="rId1" Type="http://schemas.openxmlformats.org/officeDocument/2006/relationships/slideLayout" Target="../slideLayouts/slideLayout5.xml"/><Relationship Id="rId233" Type="http://schemas.openxmlformats.org/officeDocument/2006/relationships/image" Target="../media/image936.png"/><Relationship Id="rId440" Type="http://schemas.openxmlformats.org/officeDocument/2006/relationships/image" Target="../media/image1143.png"/><Relationship Id="rId678" Type="http://schemas.openxmlformats.org/officeDocument/2006/relationships/image" Target="../media/image1381.png"/><Relationship Id="rId28" Type="http://schemas.openxmlformats.org/officeDocument/2006/relationships/image" Target="../media/image732.png"/><Relationship Id="rId275" Type="http://schemas.openxmlformats.org/officeDocument/2006/relationships/image" Target="../media/image978.png"/><Relationship Id="rId300" Type="http://schemas.openxmlformats.org/officeDocument/2006/relationships/image" Target="../media/image1003.png"/><Relationship Id="rId482" Type="http://schemas.openxmlformats.org/officeDocument/2006/relationships/image" Target="../media/image1185.png"/><Relationship Id="rId538" Type="http://schemas.openxmlformats.org/officeDocument/2006/relationships/image" Target="../media/image1241.png"/><Relationship Id="rId703" Type="http://schemas.openxmlformats.org/officeDocument/2006/relationships/image" Target="../media/image1406.png"/><Relationship Id="rId745" Type="http://schemas.openxmlformats.org/officeDocument/2006/relationships/image" Target="../media/image1448.png"/><Relationship Id="rId81" Type="http://schemas.openxmlformats.org/officeDocument/2006/relationships/image" Target="../media/image785.png"/><Relationship Id="rId135" Type="http://schemas.openxmlformats.org/officeDocument/2006/relationships/image" Target="../media/image838.png"/><Relationship Id="rId177" Type="http://schemas.openxmlformats.org/officeDocument/2006/relationships/image" Target="../media/image880.png"/><Relationship Id="rId342" Type="http://schemas.openxmlformats.org/officeDocument/2006/relationships/image" Target="../media/image1045.png"/><Relationship Id="rId384" Type="http://schemas.openxmlformats.org/officeDocument/2006/relationships/image" Target="../media/image1087.png"/><Relationship Id="rId591" Type="http://schemas.openxmlformats.org/officeDocument/2006/relationships/image" Target="../media/image1294.png"/><Relationship Id="rId605" Type="http://schemas.openxmlformats.org/officeDocument/2006/relationships/image" Target="../media/image1308.png"/><Relationship Id="rId787" Type="http://schemas.openxmlformats.org/officeDocument/2006/relationships/image" Target="../media/image1490.png"/><Relationship Id="rId812" Type="http://schemas.openxmlformats.org/officeDocument/2006/relationships/image" Target="../media/image1515.png"/><Relationship Id="rId202" Type="http://schemas.openxmlformats.org/officeDocument/2006/relationships/image" Target="../media/image905.png"/><Relationship Id="rId244" Type="http://schemas.openxmlformats.org/officeDocument/2006/relationships/image" Target="../media/image947.png"/><Relationship Id="rId647" Type="http://schemas.openxmlformats.org/officeDocument/2006/relationships/image" Target="../media/image1350.png"/><Relationship Id="rId689" Type="http://schemas.openxmlformats.org/officeDocument/2006/relationships/image" Target="../media/image1392.png"/><Relationship Id="rId39" Type="http://schemas.openxmlformats.org/officeDocument/2006/relationships/image" Target="../media/image743.png"/><Relationship Id="rId286" Type="http://schemas.openxmlformats.org/officeDocument/2006/relationships/image" Target="../media/image989.png"/><Relationship Id="rId451" Type="http://schemas.openxmlformats.org/officeDocument/2006/relationships/image" Target="../media/image1154.png"/><Relationship Id="rId493" Type="http://schemas.openxmlformats.org/officeDocument/2006/relationships/image" Target="../media/image1196.png"/><Relationship Id="rId507" Type="http://schemas.openxmlformats.org/officeDocument/2006/relationships/image" Target="../media/image1210.png"/><Relationship Id="rId549" Type="http://schemas.openxmlformats.org/officeDocument/2006/relationships/image" Target="../media/image1252.png"/><Relationship Id="rId714" Type="http://schemas.openxmlformats.org/officeDocument/2006/relationships/image" Target="../media/image1417.png"/><Relationship Id="rId756" Type="http://schemas.openxmlformats.org/officeDocument/2006/relationships/image" Target="../media/image1459.png"/><Relationship Id="rId50" Type="http://schemas.openxmlformats.org/officeDocument/2006/relationships/image" Target="../media/image754.png"/><Relationship Id="rId104" Type="http://schemas.openxmlformats.org/officeDocument/2006/relationships/image" Target="../media/image808.png"/><Relationship Id="rId146" Type="http://schemas.openxmlformats.org/officeDocument/2006/relationships/image" Target="../media/image849.png"/><Relationship Id="rId188" Type="http://schemas.openxmlformats.org/officeDocument/2006/relationships/image" Target="../media/image891.png"/><Relationship Id="rId311" Type="http://schemas.openxmlformats.org/officeDocument/2006/relationships/image" Target="../media/image1014.png"/><Relationship Id="rId353" Type="http://schemas.openxmlformats.org/officeDocument/2006/relationships/image" Target="../media/image1056.png"/><Relationship Id="rId395" Type="http://schemas.openxmlformats.org/officeDocument/2006/relationships/image" Target="../media/image1098.png"/><Relationship Id="rId409" Type="http://schemas.openxmlformats.org/officeDocument/2006/relationships/image" Target="../media/image1112.png"/><Relationship Id="rId560" Type="http://schemas.openxmlformats.org/officeDocument/2006/relationships/image" Target="../media/image1263.png"/><Relationship Id="rId798" Type="http://schemas.openxmlformats.org/officeDocument/2006/relationships/image" Target="../media/image1501.png"/><Relationship Id="rId92" Type="http://schemas.openxmlformats.org/officeDocument/2006/relationships/image" Target="../media/image796.png"/><Relationship Id="rId213" Type="http://schemas.openxmlformats.org/officeDocument/2006/relationships/image" Target="../media/image916.png"/><Relationship Id="rId420" Type="http://schemas.openxmlformats.org/officeDocument/2006/relationships/image" Target="../media/image1123.png"/><Relationship Id="rId616" Type="http://schemas.openxmlformats.org/officeDocument/2006/relationships/image" Target="../media/image1319.png"/><Relationship Id="rId658" Type="http://schemas.openxmlformats.org/officeDocument/2006/relationships/image" Target="../media/image1361.png"/><Relationship Id="rId823" Type="http://schemas.openxmlformats.org/officeDocument/2006/relationships/image" Target="../media/image1526.png"/><Relationship Id="rId255" Type="http://schemas.openxmlformats.org/officeDocument/2006/relationships/image" Target="../media/image958.png"/><Relationship Id="rId297" Type="http://schemas.openxmlformats.org/officeDocument/2006/relationships/image" Target="../media/image1000.png"/><Relationship Id="rId462" Type="http://schemas.openxmlformats.org/officeDocument/2006/relationships/image" Target="../media/image1165.png"/><Relationship Id="rId518" Type="http://schemas.openxmlformats.org/officeDocument/2006/relationships/image" Target="../media/image1221.png"/><Relationship Id="rId725" Type="http://schemas.openxmlformats.org/officeDocument/2006/relationships/image" Target="../media/image1428.png"/><Relationship Id="rId115" Type="http://schemas.openxmlformats.org/officeDocument/2006/relationships/image" Target="../media/image819.png"/><Relationship Id="rId157" Type="http://schemas.openxmlformats.org/officeDocument/2006/relationships/image" Target="../media/image860.png"/><Relationship Id="rId322" Type="http://schemas.openxmlformats.org/officeDocument/2006/relationships/image" Target="../media/image1025.png"/><Relationship Id="rId364" Type="http://schemas.openxmlformats.org/officeDocument/2006/relationships/image" Target="../media/image1067.png"/><Relationship Id="rId767" Type="http://schemas.openxmlformats.org/officeDocument/2006/relationships/image" Target="../media/image1470.png"/><Relationship Id="rId61" Type="http://schemas.openxmlformats.org/officeDocument/2006/relationships/image" Target="../media/image765.png"/><Relationship Id="rId199" Type="http://schemas.openxmlformats.org/officeDocument/2006/relationships/image" Target="../media/image902.png"/><Relationship Id="rId571" Type="http://schemas.openxmlformats.org/officeDocument/2006/relationships/image" Target="../media/image1274.png"/><Relationship Id="rId627" Type="http://schemas.openxmlformats.org/officeDocument/2006/relationships/image" Target="../media/image1330.png"/><Relationship Id="rId669" Type="http://schemas.openxmlformats.org/officeDocument/2006/relationships/image" Target="../media/image1372.png"/><Relationship Id="rId19" Type="http://schemas.openxmlformats.org/officeDocument/2006/relationships/image" Target="../media/image723.png"/><Relationship Id="rId224" Type="http://schemas.openxmlformats.org/officeDocument/2006/relationships/image" Target="../media/image927.png"/><Relationship Id="rId266" Type="http://schemas.openxmlformats.org/officeDocument/2006/relationships/image" Target="../media/image969.png"/><Relationship Id="rId431" Type="http://schemas.openxmlformats.org/officeDocument/2006/relationships/image" Target="../media/image1134.png"/><Relationship Id="rId473" Type="http://schemas.openxmlformats.org/officeDocument/2006/relationships/image" Target="../media/image1176.png"/><Relationship Id="rId529" Type="http://schemas.openxmlformats.org/officeDocument/2006/relationships/image" Target="../media/image1232.png"/><Relationship Id="rId680" Type="http://schemas.openxmlformats.org/officeDocument/2006/relationships/image" Target="../media/image1383.png"/><Relationship Id="rId736" Type="http://schemas.openxmlformats.org/officeDocument/2006/relationships/image" Target="../media/image1439.png"/><Relationship Id="rId30" Type="http://schemas.openxmlformats.org/officeDocument/2006/relationships/image" Target="../media/image734.png"/><Relationship Id="rId126" Type="http://schemas.openxmlformats.org/officeDocument/2006/relationships/image" Target="../media/image829.png"/><Relationship Id="rId168" Type="http://schemas.openxmlformats.org/officeDocument/2006/relationships/image" Target="../media/image871.png"/><Relationship Id="rId333" Type="http://schemas.openxmlformats.org/officeDocument/2006/relationships/image" Target="../media/image1036.png"/><Relationship Id="rId540" Type="http://schemas.openxmlformats.org/officeDocument/2006/relationships/image" Target="../media/image1243.png"/><Relationship Id="rId778" Type="http://schemas.openxmlformats.org/officeDocument/2006/relationships/image" Target="../media/image1481.png"/><Relationship Id="rId72" Type="http://schemas.openxmlformats.org/officeDocument/2006/relationships/image" Target="../media/image776.png"/><Relationship Id="rId375" Type="http://schemas.openxmlformats.org/officeDocument/2006/relationships/image" Target="../media/image1078.png"/><Relationship Id="rId582" Type="http://schemas.openxmlformats.org/officeDocument/2006/relationships/image" Target="../media/image1285.png"/><Relationship Id="rId638" Type="http://schemas.openxmlformats.org/officeDocument/2006/relationships/image" Target="../media/image1341.png"/><Relationship Id="rId803" Type="http://schemas.openxmlformats.org/officeDocument/2006/relationships/image" Target="../media/image1506.png"/><Relationship Id="rId3" Type="http://schemas.openxmlformats.org/officeDocument/2006/relationships/image" Target="../media/image707.png"/><Relationship Id="rId235" Type="http://schemas.openxmlformats.org/officeDocument/2006/relationships/image" Target="../media/image938.png"/><Relationship Id="rId277" Type="http://schemas.openxmlformats.org/officeDocument/2006/relationships/image" Target="../media/image980.png"/><Relationship Id="rId400" Type="http://schemas.openxmlformats.org/officeDocument/2006/relationships/image" Target="../media/image1103.png"/><Relationship Id="rId442" Type="http://schemas.openxmlformats.org/officeDocument/2006/relationships/image" Target="../media/image1145.png"/><Relationship Id="rId484" Type="http://schemas.openxmlformats.org/officeDocument/2006/relationships/image" Target="../media/image1187.png"/><Relationship Id="rId705" Type="http://schemas.openxmlformats.org/officeDocument/2006/relationships/image" Target="../media/image1408.png"/><Relationship Id="rId137" Type="http://schemas.openxmlformats.org/officeDocument/2006/relationships/image" Target="../media/image840.png"/><Relationship Id="rId302" Type="http://schemas.openxmlformats.org/officeDocument/2006/relationships/image" Target="../media/image1005.png"/><Relationship Id="rId344" Type="http://schemas.openxmlformats.org/officeDocument/2006/relationships/image" Target="../media/image1047.png"/><Relationship Id="rId691" Type="http://schemas.openxmlformats.org/officeDocument/2006/relationships/image" Target="../media/image1394.png"/><Relationship Id="rId747" Type="http://schemas.openxmlformats.org/officeDocument/2006/relationships/image" Target="../media/image1450.png"/><Relationship Id="rId789" Type="http://schemas.openxmlformats.org/officeDocument/2006/relationships/image" Target="../media/image1492.png"/><Relationship Id="rId41" Type="http://schemas.openxmlformats.org/officeDocument/2006/relationships/image" Target="../media/image745.png"/><Relationship Id="rId83" Type="http://schemas.openxmlformats.org/officeDocument/2006/relationships/image" Target="../media/image787.png"/><Relationship Id="rId179" Type="http://schemas.openxmlformats.org/officeDocument/2006/relationships/image" Target="../media/image882.png"/><Relationship Id="rId386" Type="http://schemas.openxmlformats.org/officeDocument/2006/relationships/image" Target="../media/image1089.png"/><Relationship Id="rId551" Type="http://schemas.openxmlformats.org/officeDocument/2006/relationships/image" Target="../media/image1254.png"/><Relationship Id="rId593" Type="http://schemas.openxmlformats.org/officeDocument/2006/relationships/image" Target="../media/image1296.png"/><Relationship Id="rId607" Type="http://schemas.openxmlformats.org/officeDocument/2006/relationships/image" Target="../media/image1310.png"/><Relationship Id="rId649" Type="http://schemas.openxmlformats.org/officeDocument/2006/relationships/image" Target="../media/image1352.png"/><Relationship Id="rId814" Type="http://schemas.openxmlformats.org/officeDocument/2006/relationships/image" Target="../media/image1517.png"/><Relationship Id="rId190" Type="http://schemas.openxmlformats.org/officeDocument/2006/relationships/image" Target="../media/image893.png"/><Relationship Id="rId204" Type="http://schemas.openxmlformats.org/officeDocument/2006/relationships/image" Target="../media/image907.png"/><Relationship Id="rId246" Type="http://schemas.openxmlformats.org/officeDocument/2006/relationships/image" Target="../media/image949.png"/><Relationship Id="rId288" Type="http://schemas.openxmlformats.org/officeDocument/2006/relationships/image" Target="../media/image991.png"/><Relationship Id="rId411" Type="http://schemas.openxmlformats.org/officeDocument/2006/relationships/image" Target="../media/image1114.png"/><Relationship Id="rId453" Type="http://schemas.openxmlformats.org/officeDocument/2006/relationships/image" Target="../media/image1156.png"/><Relationship Id="rId509" Type="http://schemas.openxmlformats.org/officeDocument/2006/relationships/image" Target="../media/image1212.png"/><Relationship Id="rId660" Type="http://schemas.openxmlformats.org/officeDocument/2006/relationships/image" Target="../media/image1363.png"/><Relationship Id="rId106" Type="http://schemas.openxmlformats.org/officeDocument/2006/relationships/image" Target="../media/image810.png"/><Relationship Id="rId313" Type="http://schemas.openxmlformats.org/officeDocument/2006/relationships/image" Target="../media/image1016.png"/><Relationship Id="rId495" Type="http://schemas.openxmlformats.org/officeDocument/2006/relationships/image" Target="../media/image1198.png"/><Relationship Id="rId716" Type="http://schemas.openxmlformats.org/officeDocument/2006/relationships/image" Target="../media/image1419.png"/><Relationship Id="rId758" Type="http://schemas.openxmlformats.org/officeDocument/2006/relationships/image" Target="../media/image1461.png"/><Relationship Id="rId10" Type="http://schemas.openxmlformats.org/officeDocument/2006/relationships/image" Target="../media/image714.png"/><Relationship Id="rId52" Type="http://schemas.openxmlformats.org/officeDocument/2006/relationships/image" Target="../media/image756.png"/><Relationship Id="rId94" Type="http://schemas.openxmlformats.org/officeDocument/2006/relationships/image" Target="../media/image798.png"/><Relationship Id="rId148" Type="http://schemas.openxmlformats.org/officeDocument/2006/relationships/image" Target="../media/image851.png"/><Relationship Id="rId355" Type="http://schemas.openxmlformats.org/officeDocument/2006/relationships/image" Target="../media/image1058.png"/><Relationship Id="rId397" Type="http://schemas.openxmlformats.org/officeDocument/2006/relationships/image" Target="../media/image1100.png"/><Relationship Id="rId520" Type="http://schemas.openxmlformats.org/officeDocument/2006/relationships/image" Target="../media/image1223.png"/><Relationship Id="rId562" Type="http://schemas.openxmlformats.org/officeDocument/2006/relationships/image" Target="../media/image1265.png"/><Relationship Id="rId618" Type="http://schemas.openxmlformats.org/officeDocument/2006/relationships/image" Target="../media/image1321.png"/><Relationship Id="rId825" Type="http://schemas.openxmlformats.org/officeDocument/2006/relationships/image" Target="../media/image1528.png"/><Relationship Id="rId215" Type="http://schemas.openxmlformats.org/officeDocument/2006/relationships/image" Target="../media/image918.png"/><Relationship Id="rId257" Type="http://schemas.openxmlformats.org/officeDocument/2006/relationships/image" Target="../media/image960.png"/><Relationship Id="rId422" Type="http://schemas.openxmlformats.org/officeDocument/2006/relationships/image" Target="../media/image1125.png"/><Relationship Id="rId464" Type="http://schemas.openxmlformats.org/officeDocument/2006/relationships/image" Target="../media/image1167.png"/><Relationship Id="rId299" Type="http://schemas.openxmlformats.org/officeDocument/2006/relationships/image" Target="../media/image1002.png"/><Relationship Id="rId727" Type="http://schemas.openxmlformats.org/officeDocument/2006/relationships/image" Target="../media/image1430.png"/><Relationship Id="rId63" Type="http://schemas.openxmlformats.org/officeDocument/2006/relationships/image" Target="../media/image767.png"/><Relationship Id="rId159" Type="http://schemas.openxmlformats.org/officeDocument/2006/relationships/image" Target="../media/image862.png"/><Relationship Id="rId366" Type="http://schemas.openxmlformats.org/officeDocument/2006/relationships/image" Target="../media/image1069.png"/><Relationship Id="rId573" Type="http://schemas.openxmlformats.org/officeDocument/2006/relationships/image" Target="../media/image1276.png"/><Relationship Id="rId780" Type="http://schemas.openxmlformats.org/officeDocument/2006/relationships/image" Target="../media/image1483.png"/><Relationship Id="rId226" Type="http://schemas.openxmlformats.org/officeDocument/2006/relationships/image" Target="../media/image929.png"/><Relationship Id="rId433" Type="http://schemas.openxmlformats.org/officeDocument/2006/relationships/image" Target="../media/image1136.png"/><Relationship Id="rId640" Type="http://schemas.openxmlformats.org/officeDocument/2006/relationships/image" Target="../media/image1343.png"/><Relationship Id="rId738" Type="http://schemas.openxmlformats.org/officeDocument/2006/relationships/image" Target="../media/image1441.png"/><Relationship Id="rId74" Type="http://schemas.openxmlformats.org/officeDocument/2006/relationships/image" Target="../media/image778.png"/><Relationship Id="rId377" Type="http://schemas.openxmlformats.org/officeDocument/2006/relationships/image" Target="../media/image1080.png"/><Relationship Id="rId500" Type="http://schemas.openxmlformats.org/officeDocument/2006/relationships/image" Target="../media/image1203.png"/><Relationship Id="rId584" Type="http://schemas.openxmlformats.org/officeDocument/2006/relationships/image" Target="../media/image1287.png"/><Relationship Id="rId805" Type="http://schemas.openxmlformats.org/officeDocument/2006/relationships/image" Target="../media/image1508.png"/><Relationship Id="rId5" Type="http://schemas.openxmlformats.org/officeDocument/2006/relationships/image" Target="../media/image709.png"/><Relationship Id="rId237" Type="http://schemas.openxmlformats.org/officeDocument/2006/relationships/image" Target="../media/image940.png"/><Relationship Id="rId791" Type="http://schemas.openxmlformats.org/officeDocument/2006/relationships/image" Target="../media/image1494.png"/><Relationship Id="rId444" Type="http://schemas.openxmlformats.org/officeDocument/2006/relationships/image" Target="../media/image1147.png"/><Relationship Id="rId651" Type="http://schemas.openxmlformats.org/officeDocument/2006/relationships/image" Target="../media/image1354.png"/><Relationship Id="rId749" Type="http://schemas.openxmlformats.org/officeDocument/2006/relationships/image" Target="../media/image1452.png"/><Relationship Id="rId290" Type="http://schemas.openxmlformats.org/officeDocument/2006/relationships/image" Target="../media/image993.png"/><Relationship Id="rId304" Type="http://schemas.openxmlformats.org/officeDocument/2006/relationships/image" Target="../media/image1007.png"/><Relationship Id="rId388" Type="http://schemas.openxmlformats.org/officeDocument/2006/relationships/image" Target="../media/image1091.png"/><Relationship Id="rId511" Type="http://schemas.openxmlformats.org/officeDocument/2006/relationships/image" Target="../media/image1214.png"/><Relationship Id="rId609" Type="http://schemas.openxmlformats.org/officeDocument/2006/relationships/image" Target="../media/image1312.png"/><Relationship Id="rId85" Type="http://schemas.openxmlformats.org/officeDocument/2006/relationships/image" Target="../media/image789.png"/><Relationship Id="rId150" Type="http://schemas.openxmlformats.org/officeDocument/2006/relationships/image" Target="../media/image853.png"/><Relationship Id="rId595" Type="http://schemas.openxmlformats.org/officeDocument/2006/relationships/image" Target="../media/image1298.png"/><Relationship Id="rId816" Type="http://schemas.openxmlformats.org/officeDocument/2006/relationships/image" Target="../media/image1519.png"/><Relationship Id="rId248" Type="http://schemas.openxmlformats.org/officeDocument/2006/relationships/image" Target="../media/image951.png"/><Relationship Id="rId455" Type="http://schemas.openxmlformats.org/officeDocument/2006/relationships/image" Target="../media/image1158.png"/><Relationship Id="rId662" Type="http://schemas.openxmlformats.org/officeDocument/2006/relationships/image" Target="../media/image1365.png"/><Relationship Id="rId12" Type="http://schemas.openxmlformats.org/officeDocument/2006/relationships/image" Target="../media/image716.png"/><Relationship Id="rId108" Type="http://schemas.openxmlformats.org/officeDocument/2006/relationships/image" Target="../media/image812.png"/><Relationship Id="rId315" Type="http://schemas.openxmlformats.org/officeDocument/2006/relationships/image" Target="../media/image1018.png"/><Relationship Id="rId522" Type="http://schemas.openxmlformats.org/officeDocument/2006/relationships/image" Target="../media/image1225.png"/><Relationship Id="rId96" Type="http://schemas.openxmlformats.org/officeDocument/2006/relationships/image" Target="../media/image800.png"/><Relationship Id="rId161" Type="http://schemas.openxmlformats.org/officeDocument/2006/relationships/image" Target="../media/image864.png"/><Relationship Id="rId399" Type="http://schemas.openxmlformats.org/officeDocument/2006/relationships/image" Target="../media/image1102.png"/><Relationship Id="rId827" Type="http://schemas.openxmlformats.org/officeDocument/2006/relationships/image" Target="../media/image1530.png"/><Relationship Id="rId259" Type="http://schemas.openxmlformats.org/officeDocument/2006/relationships/image" Target="../media/image962.png"/><Relationship Id="rId466" Type="http://schemas.openxmlformats.org/officeDocument/2006/relationships/image" Target="../media/image1169.png"/><Relationship Id="rId673" Type="http://schemas.openxmlformats.org/officeDocument/2006/relationships/image" Target="../media/image1376.png"/><Relationship Id="rId23" Type="http://schemas.openxmlformats.org/officeDocument/2006/relationships/image" Target="../media/image727.png"/><Relationship Id="rId119" Type="http://schemas.openxmlformats.org/officeDocument/2006/relationships/image" Target="../media/image822.png"/><Relationship Id="rId326" Type="http://schemas.openxmlformats.org/officeDocument/2006/relationships/image" Target="../media/image1029.png"/><Relationship Id="rId533" Type="http://schemas.openxmlformats.org/officeDocument/2006/relationships/image" Target="../media/image1236.png"/><Relationship Id="rId740" Type="http://schemas.openxmlformats.org/officeDocument/2006/relationships/image" Target="../media/image1443.png"/><Relationship Id="rId172" Type="http://schemas.openxmlformats.org/officeDocument/2006/relationships/image" Target="../media/image875.png"/><Relationship Id="rId477" Type="http://schemas.openxmlformats.org/officeDocument/2006/relationships/image" Target="../media/image1180.png"/><Relationship Id="rId600" Type="http://schemas.openxmlformats.org/officeDocument/2006/relationships/image" Target="../media/image1303.png"/><Relationship Id="rId684" Type="http://schemas.openxmlformats.org/officeDocument/2006/relationships/image" Target="../media/image1387.png"/><Relationship Id="rId337" Type="http://schemas.openxmlformats.org/officeDocument/2006/relationships/image" Target="../media/image1040.png"/><Relationship Id="rId34" Type="http://schemas.openxmlformats.org/officeDocument/2006/relationships/image" Target="../media/image738.png"/><Relationship Id="rId544" Type="http://schemas.openxmlformats.org/officeDocument/2006/relationships/image" Target="../media/image1247.png"/><Relationship Id="rId751" Type="http://schemas.openxmlformats.org/officeDocument/2006/relationships/image" Target="../media/image1454.png"/><Relationship Id="rId183" Type="http://schemas.openxmlformats.org/officeDocument/2006/relationships/image" Target="../media/image886.png"/><Relationship Id="rId390" Type="http://schemas.openxmlformats.org/officeDocument/2006/relationships/image" Target="../media/image1093.png"/><Relationship Id="rId404" Type="http://schemas.openxmlformats.org/officeDocument/2006/relationships/image" Target="../media/image1107.png"/><Relationship Id="rId611" Type="http://schemas.openxmlformats.org/officeDocument/2006/relationships/image" Target="../media/image1314.png"/><Relationship Id="rId250" Type="http://schemas.openxmlformats.org/officeDocument/2006/relationships/image" Target="../media/image953.png"/><Relationship Id="rId488" Type="http://schemas.openxmlformats.org/officeDocument/2006/relationships/image" Target="../media/image1191.png"/><Relationship Id="rId695" Type="http://schemas.openxmlformats.org/officeDocument/2006/relationships/image" Target="../media/image1398.png"/><Relationship Id="rId709" Type="http://schemas.openxmlformats.org/officeDocument/2006/relationships/image" Target="../media/image1412.png"/><Relationship Id="rId45" Type="http://schemas.openxmlformats.org/officeDocument/2006/relationships/image" Target="../media/image749.png"/><Relationship Id="rId110" Type="http://schemas.openxmlformats.org/officeDocument/2006/relationships/image" Target="../media/image814.png"/><Relationship Id="rId348" Type="http://schemas.openxmlformats.org/officeDocument/2006/relationships/image" Target="../media/image1051.png"/><Relationship Id="rId555" Type="http://schemas.openxmlformats.org/officeDocument/2006/relationships/image" Target="../media/image1258.png"/><Relationship Id="rId762" Type="http://schemas.openxmlformats.org/officeDocument/2006/relationships/image" Target="../media/image1465.png"/><Relationship Id="rId194" Type="http://schemas.openxmlformats.org/officeDocument/2006/relationships/image" Target="../media/image897.png"/><Relationship Id="rId208" Type="http://schemas.openxmlformats.org/officeDocument/2006/relationships/image" Target="../media/image911.png"/><Relationship Id="rId415" Type="http://schemas.openxmlformats.org/officeDocument/2006/relationships/image" Target="../media/image1118.png"/><Relationship Id="rId622" Type="http://schemas.openxmlformats.org/officeDocument/2006/relationships/image" Target="../media/image1325.png"/><Relationship Id="rId261" Type="http://schemas.openxmlformats.org/officeDocument/2006/relationships/image" Target="../media/image964.png"/><Relationship Id="rId499" Type="http://schemas.openxmlformats.org/officeDocument/2006/relationships/image" Target="../media/image1202.png"/><Relationship Id="rId56" Type="http://schemas.openxmlformats.org/officeDocument/2006/relationships/image" Target="../media/image760.png"/><Relationship Id="rId359" Type="http://schemas.openxmlformats.org/officeDocument/2006/relationships/image" Target="../media/image1062.png"/><Relationship Id="rId566" Type="http://schemas.openxmlformats.org/officeDocument/2006/relationships/image" Target="../media/image1269.png"/><Relationship Id="rId773" Type="http://schemas.openxmlformats.org/officeDocument/2006/relationships/image" Target="../media/image1476.png"/><Relationship Id="rId121" Type="http://schemas.openxmlformats.org/officeDocument/2006/relationships/image" Target="../media/image824.png"/><Relationship Id="rId219" Type="http://schemas.openxmlformats.org/officeDocument/2006/relationships/image" Target="../media/image922.png"/><Relationship Id="rId426" Type="http://schemas.openxmlformats.org/officeDocument/2006/relationships/image" Target="../media/image1129.png"/><Relationship Id="rId633" Type="http://schemas.openxmlformats.org/officeDocument/2006/relationships/image" Target="../media/image1336.png"/><Relationship Id="rId67" Type="http://schemas.openxmlformats.org/officeDocument/2006/relationships/image" Target="../media/image771.png"/><Relationship Id="rId272" Type="http://schemas.openxmlformats.org/officeDocument/2006/relationships/image" Target="../media/image975.png"/><Relationship Id="rId577" Type="http://schemas.openxmlformats.org/officeDocument/2006/relationships/image" Target="../media/image1280.png"/><Relationship Id="rId700" Type="http://schemas.openxmlformats.org/officeDocument/2006/relationships/image" Target="../media/image1403.png"/><Relationship Id="rId132" Type="http://schemas.openxmlformats.org/officeDocument/2006/relationships/image" Target="../media/image835.png"/><Relationship Id="rId784" Type="http://schemas.openxmlformats.org/officeDocument/2006/relationships/image" Target="../media/image1487.png"/><Relationship Id="rId437" Type="http://schemas.openxmlformats.org/officeDocument/2006/relationships/image" Target="../media/image1140.png"/><Relationship Id="rId644" Type="http://schemas.openxmlformats.org/officeDocument/2006/relationships/image" Target="../media/image1347.png"/><Relationship Id="rId283" Type="http://schemas.openxmlformats.org/officeDocument/2006/relationships/image" Target="../media/image986.png"/><Relationship Id="rId490" Type="http://schemas.openxmlformats.org/officeDocument/2006/relationships/image" Target="../media/image1193.png"/><Relationship Id="rId504" Type="http://schemas.openxmlformats.org/officeDocument/2006/relationships/image" Target="../media/image1207.png"/><Relationship Id="rId711" Type="http://schemas.openxmlformats.org/officeDocument/2006/relationships/image" Target="../media/image1414.png"/><Relationship Id="rId78" Type="http://schemas.openxmlformats.org/officeDocument/2006/relationships/image" Target="../media/image782.png"/><Relationship Id="rId143" Type="http://schemas.openxmlformats.org/officeDocument/2006/relationships/image" Target="../media/image846.png"/><Relationship Id="rId350" Type="http://schemas.openxmlformats.org/officeDocument/2006/relationships/image" Target="../media/image1053.png"/><Relationship Id="rId588" Type="http://schemas.openxmlformats.org/officeDocument/2006/relationships/image" Target="../media/image1291.png"/><Relationship Id="rId795" Type="http://schemas.openxmlformats.org/officeDocument/2006/relationships/image" Target="../media/image1498.png"/><Relationship Id="rId809" Type="http://schemas.openxmlformats.org/officeDocument/2006/relationships/image" Target="../media/image1512.png"/><Relationship Id="rId9" Type="http://schemas.openxmlformats.org/officeDocument/2006/relationships/image" Target="../media/image713.png"/><Relationship Id="rId210" Type="http://schemas.openxmlformats.org/officeDocument/2006/relationships/image" Target="../media/image913.png"/><Relationship Id="rId448" Type="http://schemas.openxmlformats.org/officeDocument/2006/relationships/image" Target="../media/image1151.png"/><Relationship Id="rId655" Type="http://schemas.openxmlformats.org/officeDocument/2006/relationships/image" Target="../media/image1358.png"/><Relationship Id="rId294" Type="http://schemas.openxmlformats.org/officeDocument/2006/relationships/image" Target="../media/image997.png"/><Relationship Id="rId308" Type="http://schemas.openxmlformats.org/officeDocument/2006/relationships/image" Target="../media/image1011.png"/><Relationship Id="rId515" Type="http://schemas.openxmlformats.org/officeDocument/2006/relationships/image" Target="../media/image1218.png"/><Relationship Id="rId722" Type="http://schemas.openxmlformats.org/officeDocument/2006/relationships/image" Target="../media/image1425.png"/><Relationship Id="rId89" Type="http://schemas.openxmlformats.org/officeDocument/2006/relationships/image" Target="../media/image793.png"/><Relationship Id="rId154" Type="http://schemas.openxmlformats.org/officeDocument/2006/relationships/image" Target="../media/image857.png"/><Relationship Id="rId361" Type="http://schemas.openxmlformats.org/officeDocument/2006/relationships/image" Target="../media/image1064.png"/><Relationship Id="rId599" Type="http://schemas.openxmlformats.org/officeDocument/2006/relationships/image" Target="../media/image1302.png"/><Relationship Id="rId459" Type="http://schemas.openxmlformats.org/officeDocument/2006/relationships/image" Target="../media/image1162.png"/><Relationship Id="rId666" Type="http://schemas.openxmlformats.org/officeDocument/2006/relationships/image" Target="../media/image1369.png"/><Relationship Id="rId16" Type="http://schemas.openxmlformats.org/officeDocument/2006/relationships/image" Target="../media/image720.png"/><Relationship Id="rId221" Type="http://schemas.openxmlformats.org/officeDocument/2006/relationships/image" Target="../media/image924.png"/><Relationship Id="rId319" Type="http://schemas.openxmlformats.org/officeDocument/2006/relationships/image" Target="../media/image1022.png"/><Relationship Id="rId526" Type="http://schemas.openxmlformats.org/officeDocument/2006/relationships/image" Target="../media/image1229.png"/><Relationship Id="rId733" Type="http://schemas.openxmlformats.org/officeDocument/2006/relationships/image" Target="../media/image1436.png"/><Relationship Id="rId165" Type="http://schemas.openxmlformats.org/officeDocument/2006/relationships/image" Target="../media/image868.png"/><Relationship Id="rId372" Type="http://schemas.openxmlformats.org/officeDocument/2006/relationships/image" Target="../media/image1075.png"/><Relationship Id="rId677" Type="http://schemas.openxmlformats.org/officeDocument/2006/relationships/image" Target="../media/image1380.png"/><Relationship Id="rId800" Type="http://schemas.openxmlformats.org/officeDocument/2006/relationships/image" Target="../media/image1503.png"/><Relationship Id="rId232" Type="http://schemas.openxmlformats.org/officeDocument/2006/relationships/image" Target="../media/image935.png"/><Relationship Id="rId27" Type="http://schemas.openxmlformats.org/officeDocument/2006/relationships/image" Target="../media/image731.png"/><Relationship Id="rId537" Type="http://schemas.openxmlformats.org/officeDocument/2006/relationships/image" Target="../media/image1240.png"/><Relationship Id="rId744" Type="http://schemas.openxmlformats.org/officeDocument/2006/relationships/image" Target="../media/image1447.png"/><Relationship Id="rId80" Type="http://schemas.openxmlformats.org/officeDocument/2006/relationships/image" Target="../media/image784.png"/><Relationship Id="rId176" Type="http://schemas.openxmlformats.org/officeDocument/2006/relationships/image" Target="../media/image879.png"/><Relationship Id="rId383" Type="http://schemas.openxmlformats.org/officeDocument/2006/relationships/image" Target="../media/image1086.png"/><Relationship Id="rId590" Type="http://schemas.openxmlformats.org/officeDocument/2006/relationships/image" Target="../media/image1293.png"/><Relationship Id="rId604" Type="http://schemas.openxmlformats.org/officeDocument/2006/relationships/image" Target="../media/image1307.png"/><Relationship Id="rId811" Type="http://schemas.openxmlformats.org/officeDocument/2006/relationships/image" Target="../media/image1514.png"/><Relationship Id="rId243" Type="http://schemas.openxmlformats.org/officeDocument/2006/relationships/image" Target="../media/image946.png"/><Relationship Id="rId450" Type="http://schemas.openxmlformats.org/officeDocument/2006/relationships/image" Target="../media/image1153.png"/><Relationship Id="rId688" Type="http://schemas.openxmlformats.org/officeDocument/2006/relationships/image" Target="../media/image1391.png"/><Relationship Id="rId38" Type="http://schemas.openxmlformats.org/officeDocument/2006/relationships/image" Target="../media/image742.png"/><Relationship Id="rId103" Type="http://schemas.openxmlformats.org/officeDocument/2006/relationships/image" Target="../media/image807.png"/><Relationship Id="rId310" Type="http://schemas.openxmlformats.org/officeDocument/2006/relationships/image" Target="../media/image1013.png"/><Relationship Id="rId548" Type="http://schemas.openxmlformats.org/officeDocument/2006/relationships/image" Target="../media/image1251.png"/><Relationship Id="rId755" Type="http://schemas.openxmlformats.org/officeDocument/2006/relationships/image" Target="../media/image1458.png"/><Relationship Id="rId91" Type="http://schemas.openxmlformats.org/officeDocument/2006/relationships/image" Target="../media/image795.png"/><Relationship Id="rId187" Type="http://schemas.openxmlformats.org/officeDocument/2006/relationships/image" Target="../media/image890.png"/><Relationship Id="rId394" Type="http://schemas.openxmlformats.org/officeDocument/2006/relationships/image" Target="../media/image1097.png"/><Relationship Id="rId408" Type="http://schemas.openxmlformats.org/officeDocument/2006/relationships/image" Target="../media/image1111.png"/><Relationship Id="rId615" Type="http://schemas.openxmlformats.org/officeDocument/2006/relationships/image" Target="../media/image1318.png"/><Relationship Id="rId822" Type="http://schemas.openxmlformats.org/officeDocument/2006/relationships/image" Target="../media/image1525.png"/><Relationship Id="rId254" Type="http://schemas.openxmlformats.org/officeDocument/2006/relationships/image" Target="../media/image957.png"/><Relationship Id="rId699" Type="http://schemas.openxmlformats.org/officeDocument/2006/relationships/image" Target="../media/image1402.png"/><Relationship Id="rId49" Type="http://schemas.openxmlformats.org/officeDocument/2006/relationships/image" Target="../media/image753.png"/><Relationship Id="rId114" Type="http://schemas.openxmlformats.org/officeDocument/2006/relationships/image" Target="../media/image818.png"/><Relationship Id="rId461" Type="http://schemas.openxmlformats.org/officeDocument/2006/relationships/image" Target="../media/image1164.png"/><Relationship Id="rId559" Type="http://schemas.openxmlformats.org/officeDocument/2006/relationships/image" Target="../media/image1262.png"/><Relationship Id="rId766" Type="http://schemas.openxmlformats.org/officeDocument/2006/relationships/image" Target="../media/image1469.png"/><Relationship Id="rId198" Type="http://schemas.openxmlformats.org/officeDocument/2006/relationships/image" Target="../media/image901.png"/><Relationship Id="rId321" Type="http://schemas.openxmlformats.org/officeDocument/2006/relationships/image" Target="../media/image1024.png"/><Relationship Id="rId419" Type="http://schemas.openxmlformats.org/officeDocument/2006/relationships/image" Target="../media/image1122.png"/><Relationship Id="rId626" Type="http://schemas.openxmlformats.org/officeDocument/2006/relationships/image" Target="../media/image1329.png"/><Relationship Id="rId265" Type="http://schemas.openxmlformats.org/officeDocument/2006/relationships/image" Target="../media/image968.png"/><Relationship Id="rId472" Type="http://schemas.openxmlformats.org/officeDocument/2006/relationships/image" Target="../media/image1175.png"/><Relationship Id="rId125" Type="http://schemas.openxmlformats.org/officeDocument/2006/relationships/image" Target="../media/image828.png"/><Relationship Id="rId332" Type="http://schemas.openxmlformats.org/officeDocument/2006/relationships/image" Target="../media/image1035.png"/><Relationship Id="rId777" Type="http://schemas.openxmlformats.org/officeDocument/2006/relationships/image" Target="../media/image1480.png"/><Relationship Id="rId637" Type="http://schemas.openxmlformats.org/officeDocument/2006/relationships/image" Target="../media/image1340.png"/><Relationship Id="rId276" Type="http://schemas.openxmlformats.org/officeDocument/2006/relationships/image" Target="../media/image979.png"/><Relationship Id="rId483" Type="http://schemas.openxmlformats.org/officeDocument/2006/relationships/image" Target="../media/image1186.png"/><Relationship Id="rId690" Type="http://schemas.openxmlformats.org/officeDocument/2006/relationships/image" Target="../media/image1393.png"/><Relationship Id="rId704" Type="http://schemas.openxmlformats.org/officeDocument/2006/relationships/image" Target="../media/image1407.png"/><Relationship Id="rId40" Type="http://schemas.openxmlformats.org/officeDocument/2006/relationships/image" Target="../media/image744.png"/><Relationship Id="rId136" Type="http://schemas.openxmlformats.org/officeDocument/2006/relationships/image" Target="../media/image839.png"/><Relationship Id="rId343" Type="http://schemas.openxmlformats.org/officeDocument/2006/relationships/image" Target="../media/image1046.png"/><Relationship Id="rId550" Type="http://schemas.openxmlformats.org/officeDocument/2006/relationships/image" Target="../media/image1253.png"/><Relationship Id="rId788" Type="http://schemas.openxmlformats.org/officeDocument/2006/relationships/image" Target="../media/image1491.png"/><Relationship Id="rId203" Type="http://schemas.openxmlformats.org/officeDocument/2006/relationships/image" Target="../media/image906.png"/><Relationship Id="rId648" Type="http://schemas.openxmlformats.org/officeDocument/2006/relationships/image" Target="../media/image1351.png"/><Relationship Id="rId287" Type="http://schemas.openxmlformats.org/officeDocument/2006/relationships/image" Target="../media/image990.png"/><Relationship Id="rId410" Type="http://schemas.openxmlformats.org/officeDocument/2006/relationships/image" Target="../media/image1113.png"/><Relationship Id="rId494" Type="http://schemas.openxmlformats.org/officeDocument/2006/relationships/image" Target="../media/image1197.png"/><Relationship Id="rId508" Type="http://schemas.openxmlformats.org/officeDocument/2006/relationships/image" Target="../media/image1211.png"/><Relationship Id="rId715" Type="http://schemas.openxmlformats.org/officeDocument/2006/relationships/image" Target="../media/image1418.png"/><Relationship Id="rId147" Type="http://schemas.openxmlformats.org/officeDocument/2006/relationships/image" Target="../media/image850.png"/><Relationship Id="rId354" Type="http://schemas.openxmlformats.org/officeDocument/2006/relationships/image" Target="../media/image1057.png"/><Relationship Id="rId799" Type="http://schemas.openxmlformats.org/officeDocument/2006/relationships/image" Target="../media/image1502.png"/><Relationship Id="rId51" Type="http://schemas.openxmlformats.org/officeDocument/2006/relationships/image" Target="../media/image755.png"/><Relationship Id="rId561" Type="http://schemas.openxmlformats.org/officeDocument/2006/relationships/image" Target="../media/image1264.png"/><Relationship Id="rId659" Type="http://schemas.openxmlformats.org/officeDocument/2006/relationships/image" Target="../media/image1362.png"/><Relationship Id="rId214" Type="http://schemas.openxmlformats.org/officeDocument/2006/relationships/image" Target="../media/image917.png"/><Relationship Id="rId298" Type="http://schemas.openxmlformats.org/officeDocument/2006/relationships/image" Target="../media/image1001.png"/><Relationship Id="rId421" Type="http://schemas.openxmlformats.org/officeDocument/2006/relationships/image" Target="../media/image1124.png"/><Relationship Id="rId519" Type="http://schemas.openxmlformats.org/officeDocument/2006/relationships/image" Target="../media/image1222.png"/><Relationship Id="rId158" Type="http://schemas.openxmlformats.org/officeDocument/2006/relationships/image" Target="../media/image861.png"/><Relationship Id="rId726" Type="http://schemas.openxmlformats.org/officeDocument/2006/relationships/image" Target="../media/image1429.png"/><Relationship Id="rId62" Type="http://schemas.openxmlformats.org/officeDocument/2006/relationships/image" Target="../media/image766.png"/><Relationship Id="rId365" Type="http://schemas.openxmlformats.org/officeDocument/2006/relationships/image" Target="../media/image1068.png"/><Relationship Id="rId572" Type="http://schemas.openxmlformats.org/officeDocument/2006/relationships/image" Target="../media/image1275.png"/><Relationship Id="rId225" Type="http://schemas.openxmlformats.org/officeDocument/2006/relationships/image" Target="../media/image928.png"/><Relationship Id="rId432" Type="http://schemas.openxmlformats.org/officeDocument/2006/relationships/image" Target="../media/image1135.png"/><Relationship Id="rId737" Type="http://schemas.openxmlformats.org/officeDocument/2006/relationships/image" Target="../media/image1440.png"/><Relationship Id="rId73" Type="http://schemas.openxmlformats.org/officeDocument/2006/relationships/image" Target="../media/image777.png"/><Relationship Id="rId169" Type="http://schemas.openxmlformats.org/officeDocument/2006/relationships/image" Target="../media/image872.png"/><Relationship Id="rId376" Type="http://schemas.openxmlformats.org/officeDocument/2006/relationships/image" Target="../media/image1079.png"/><Relationship Id="rId583" Type="http://schemas.openxmlformats.org/officeDocument/2006/relationships/image" Target="../media/image1286.png"/><Relationship Id="rId790" Type="http://schemas.openxmlformats.org/officeDocument/2006/relationships/image" Target="../media/image1493.png"/><Relationship Id="rId804" Type="http://schemas.openxmlformats.org/officeDocument/2006/relationships/image" Target="../media/image1507.png"/><Relationship Id="rId4" Type="http://schemas.openxmlformats.org/officeDocument/2006/relationships/image" Target="../media/image708.png"/><Relationship Id="rId236" Type="http://schemas.openxmlformats.org/officeDocument/2006/relationships/image" Target="../media/image939.png"/><Relationship Id="rId443" Type="http://schemas.openxmlformats.org/officeDocument/2006/relationships/image" Target="../media/image1146.png"/><Relationship Id="rId650" Type="http://schemas.openxmlformats.org/officeDocument/2006/relationships/image" Target="../media/image1353.png"/><Relationship Id="rId303" Type="http://schemas.openxmlformats.org/officeDocument/2006/relationships/image" Target="../media/image1006.png"/><Relationship Id="rId748" Type="http://schemas.openxmlformats.org/officeDocument/2006/relationships/image" Target="../media/image1451.png"/><Relationship Id="rId84" Type="http://schemas.openxmlformats.org/officeDocument/2006/relationships/image" Target="../media/image788.png"/><Relationship Id="rId387" Type="http://schemas.openxmlformats.org/officeDocument/2006/relationships/image" Target="../media/image1090.png"/><Relationship Id="rId510" Type="http://schemas.openxmlformats.org/officeDocument/2006/relationships/image" Target="../media/image1213.png"/><Relationship Id="rId594" Type="http://schemas.openxmlformats.org/officeDocument/2006/relationships/image" Target="../media/image1297.png"/><Relationship Id="rId608" Type="http://schemas.openxmlformats.org/officeDocument/2006/relationships/image" Target="../media/image1311.png"/><Relationship Id="rId815" Type="http://schemas.openxmlformats.org/officeDocument/2006/relationships/image" Target="../media/image1518.png"/><Relationship Id="rId247" Type="http://schemas.openxmlformats.org/officeDocument/2006/relationships/image" Target="../media/image950.png"/><Relationship Id="rId107" Type="http://schemas.openxmlformats.org/officeDocument/2006/relationships/image" Target="../media/image811.png"/><Relationship Id="rId454" Type="http://schemas.openxmlformats.org/officeDocument/2006/relationships/image" Target="../media/image1157.png"/><Relationship Id="rId661" Type="http://schemas.openxmlformats.org/officeDocument/2006/relationships/image" Target="../media/image1364.png"/><Relationship Id="rId759" Type="http://schemas.openxmlformats.org/officeDocument/2006/relationships/image" Target="../media/image1462.png"/><Relationship Id="rId11" Type="http://schemas.openxmlformats.org/officeDocument/2006/relationships/image" Target="../media/image715.png"/><Relationship Id="rId314" Type="http://schemas.openxmlformats.org/officeDocument/2006/relationships/image" Target="../media/image1017.png"/><Relationship Id="rId398" Type="http://schemas.openxmlformats.org/officeDocument/2006/relationships/image" Target="../media/image1101.png"/><Relationship Id="rId521" Type="http://schemas.openxmlformats.org/officeDocument/2006/relationships/image" Target="../media/image1224.png"/><Relationship Id="rId619" Type="http://schemas.openxmlformats.org/officeDocument/2006/relationships/image" Target="../media/image1322.png"/><Relationship Id="rId95" Type="http://schemas.openxmlformats.org/officeDocument/2006/relationships/image" Target="../media/image799.png"/><Relationship Id="rId160" Type="http://schemas.openxmlformats.org/officeDocument/2006/relationships/image" Target="../media/image863.png"/><Relationship Id="rId826" Type="http://schemas.openxmlformats.org/officeDocument/2006/relationships/image" Target="../media/image1529.png"/><Relationship Id="rId258" Type="http://schemas.openxmlformats.org/officeDocument/2006/relationships/image" Target="../media/image961.png"/><Relationship Id="rId465" Type="http://schemas.openxmlformats.org/officeDocument/2006/relationships/image" Target="../media/image1168.png"/><Relationship Id="rId672" Type="http://schemas.openxmlformats.org/officeDocument/2006/relationships/image" Target="../media/image1375.png"/><Relationship Id="rId22" Type="http://schemas.openxmlformats.org/officeDocument/2006/relationships/image" Target="../media/image726.png"/><Relationship Id="rId118" Type="http://schemas.openxmlformats.org/officeDocument/2006/relationships/image" Target="../media/image821.png"/><Relationship Id="rId325" Type="http://schemas.openxmlformats.org/officeDocument/2006/relationships/image" Target="../media/image1028.png"/><Relationship Id="rId532" Type="http://schemas.openxmlformats.org/officeDocument/2006/relationships/image" Target="../media/image1235.png"/><Relationship Id="rId171" Type="http://schemas.openxmlformats.org/officeDocument/2006/relationships/image" Target="../media/image874.png"/><Relationship Id="rId269" Type="http://schemas.openxmlformats.org/officeDocument/2006/relationships/image" Target="../media/image972.png"/><Relationship Id="rId476" Type="http://schemas.openxmlformats.org/officeDocument/2006/relationships/image" Target="../media/image1179.png"/><Relationship Id="rId683" Type="http://schemas.openxmlformats.org/officeDocument/2006/relationships/image" Target="../media/image1386.png"/><Relationship Id="rId33" Type="http://schemas.openxmlformats.org/officeDocument/2006/relationships/image" Target="../media/image737.png"/><Relationship Id="rId129" Type="http://schemas.openxmlformats.org/officeDocument/2006/relationships/image" Target="../media/image832.png"/><Relationship Id="rId336" Type="http://schemas.openxmlformats.org/officeDocument/2006/relationships/image" Target="../media/image1039.png"/><Relationship Id="rId543" Type="http://schemas.openxmlformats.org/officeDocument/2006/relationships/image" Target="../media/image1246.png"/><Relationship Id="rId182" Type="http://schemas.openxmlformats.org/officeDocument/2006/relationships/image" Target="../media/image885.png"/><Relationship Id="rId403" Type="http://schemas.openxmlformats.org/officeDocument/2006/relationships/image" Target="../media/image1106.png"/><Relationship Id="rId750" Type="http://schemas.openxmlformats.org/officeDocument/2006/relationships/image" Target="../media/image1453.png"/><Relationship Id="rId487" Type="http://schemas.openxmlformats.org/officeDocument/2006/relationships/image" Target="../media/image1190.png"/><Relationship Id="rId610" Type="http://schemas.openxmlformats.org/officeDocument/2006/relationships/image" Target="../media/image1313.png"/><Relationship Id="rId694" Type="http://schemas.openxmlformats.org/officeDocument/2006/relationships/image" Target="../media/image1397.png"/><Relationship Id="rId708" Type="http://schemas.openxmlformats.org/officeDocument/2006/relationships/image" Target="../media/image1411.png"/><Relationship Id="rId347" Type="http://schemas.openxmlformats.org/officeDocument/2006/relationships/image" Target="../media/image1050.png"/><Relationship Id="rId44" Type="http://schemas.openxmlformats.org/officeDocument/2006/relationships/image" Target="../media/image748.png"/><Relationship Id="rId554" Type="http://schemas.openxmlformats.org/officeDocument/2006/relationships/image" Target="../media/image1257.png"/><Relationship Id="rId761" Type="http://schemas.openxmlformats.org/officeDocument/2006/relationships/image" Target="../media/image1464.png"/><Relationship Id="rId193" Type="http://schemas.openxmlformats.org/officeDocument/2006/relationships/image" Target="../media/image896.png"/><Relationship Id="rId207" Type="http://schemas.openxmlformats.org/officeDocument/2006/relationships/image" Target="../media/image910.png"/><Relationship Id="rId414" Type="http://schemas.openxmlformats.org/officeDocument/2006/relationships/image" Target="../media/image1117.png"/><Relationship Id="rId498" Type="http://schemas.openxmlformats.org/officeDocument/2006/relationships/image" Target="../media/image1201.png"/><Relationship Id="rId621" Type="http://schemas.openxmlformats.org/officeDocument/2006/relationships/image" Target="../media/image13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10692765" cy="7560945"/>
          </a:xfrm>
          <a:custGeom>
            <a:avLst/>
            <a:gdLst/>
            <a:ahLst/>
            <a:cxnLst/>
            <a:rect l="l" t="t" r="r" b="b"/>
            <a:pathLst>
              <a:path w="10692765" h="7560945">
                <a:moveTo>
                  <a:pt x="10692384" y="7560564"/>
                </a:moveTo>
                <a:lnTo>
                  <a:pt x="0" y="7560564"/>
                </a:lnTo>
                <a:lnTo>
                  <a:pt x="0" y="0"/>
                </a:lnTo>
                <a:lnTo>
                  <a:pt x="10692384" y="0"/>
                </a:lnTo>
                <a:lnTo>
                  <a:pt x="10692384" y="7560564"/>
                </a:lnTo>
                <a:close/>
              </a:path>
            </a:pathLst>
          </a:custGeom>
          <a:solidFill>
            <a:srgbClr val="232A38"/>
          </a:solidFill>
        </p:spPr>
        <p:txBody>
          <a:bodyPr wrap="square" lIns="0" tIns="0" rIns="0" bIns="0" rtlCol="0"/>
          <a:lstStyle/>
          <a:p>
            <a:endParaRPr dirty="0"/>
          </a:p>
        </p:txBody>
      </p:sp>
      <p:grpSp>
        <p:nvGrpSpPr>
          <p:cNvPr id="3" name="object 3"/>
          <p:cNvGrpSpPr/>
          <p:nvPr/>
        </p:nvGrpSpPr>
        <p:grpSpPr>
          <a:xfrm>
            <a:off x="1016" y="764"/>
            <a:ext cx="10692384" cy="7562086"/>
            <a:chOff x="0" y="-1523"/>
            <a:chExt cx="10692384" cy="7562086"/>
          </a:xfrm>
        </p:grpSpPr>
        <p:pic>
          <p:nvPicPr>
            <p:cNvPr id="4" name="object 4"/>
            <p:cNvPicPr/>
            <p:nvPr/>
          </p:nvPicPr>
          <p:blipFill>
            <a:blip r:embed="rId2" cstate="print"/>
            <a:stretch>
              <a:fillRect/>
            </a:stretch>
          </p:blipFill>
          <p:spPr>
            <a:xfrm>
              <a:off x="0" y="4064"/>
              <a:ext cx="10692384" cy="2940303"/>
            </a:xfrm>
            <a:prstGeom prst="rect">
              <a:avLst/>
            </a:prstGeom>
          </p:spPr>
        </p:pic>
        <p:pic>
          <p:nvPicPr>
            <p:cNvPr id="5" name="object 5"/>
            <p:cNvPicPr/>
            <p:nvPr/>
          </p:nvPicPr>
          <p:blipFill>
            <a:blip r:embed="rId3" cstate="print"/>
            <a:stretch>
              <a:fillRect/>
            </a:stretch>
          </p:blipFill>
          <p:spPr>
            <a:xfrm>
              <a:off x="0" y="2935224"/>
              <a:ext cx="359663" cy="2945891"/>
            </a:xfrm>
            <a:prstGeom prst="rect">
              <a:avLst/>
            </a:prstGeom>
          </p:spPr>
        </p:pic>
        <p:pic>
          <p:nvPicPr>
            <p:cNvPr id="6" name="object 6"/>
            <p:cNvPicPr/>
            <p:nvPr/>
          </p:nvPicPr>
          <p:blipFill>
            <a:blip r:embed="rId4" cstate="print"/>
            <a:stretch>
              <a:fillRect/>
            </a:stretch>
          </p:blipFill>
          <p:spPr>
            <a:xfrm>
              <a:off x="10332720" y="2935224"/>
              <a:ext cx="359664" cy="2945891"/>
            </a:xfrm>
            <a:prstGeom prst="rect">
              <a:avLst/>
            </a:prstGeom>
          </p:spPr>
        </p:pic>
        <p:pic>
          <p:nvPicPr>
            <p:cNvPr id="7" name="object 7"/>
            <p:cNvPicPr/>
            <p:nvPr/>
          </p:nvPicPr>
          <p:blipFill>
            <a:blip r:embed="rId5" cstate="print"/>
            <a:stretch>
              <a:fillRect/>
            </a:stretch>
          </p:blipFill>
          <p:spPr>
            <a:xfrm>
              <a:off x="0" y="5870448"/>
              <a:ext cx="10692384" cy="1690115"/>
            </a:xfrm>
            <a:prstGeom prst="rect">
              <a:avLst/>
            </a:prstGeom>
          </p:spPr>
        </p:pic>
        <p:pic>
          <p:nvPicPr>
            <p:cNvPr id="8" name="object 8"/>
            <p:cNvPicPr/>
            <p:nvPr/>
          </p:nvPicPr>
          <p:blipFill>
            <a:blip r:embed="rId6" cstate="print"/>
            <a:stretch>
              <a:fillRect/>
            </a:stretch>
          </p:blipFill>
          <p:spPr>
            <a:xfrm>
              <a:off x="3938015" y="137160"/>
              <a:ext cx="24383" cy="25908"/>
            </a:xfrm>
            <a:prstGeom prst="rect">
              <a:avLst/>
            </a:prstGeom>
          </p:spPr>
        </p:pic>
        <p:pic>
          <p:nvPicPr>
            <p:cNvPr id="9" name="object 9"/>
            <p:cNvPicPr/>
            <p:nvPr/>
          </p:nvPicPr>
          <p:blipFill>
            <a:blip r:embed="rId7" cstate="print"/>
            <a:stretch>
              <a:fillRect/>
            </a:stretch>
          </p:blipFill>
          <p:spPr>
            <a:xfrm>
              <a:off x="5693664" y="483108"/>
              <a:ext cx="18287" cy="21335"/>
            </a:xfrm>
            <a:prstGeom prst="rect">
              <a:avLst/>
            </a:prstGeom>
          </p:spPr>
        </p:pic>
        <p:pic>
          <p:nvPicPr>
            <p:cNvPr id="10" name="object 10"/>
            <p:cNvPicPr/>
            <p:nvPr/>
          </p:nvPicPr>
          <p:blipFill>
            <a:blip r:embed="rId8" cstate="print"/>
            <a:stretch>
              <a:fillRect/>
            </a:stretch>
          </p:blipFill>
          <p:spPr>
            <a:xfrm>
              <a:off x="5074920" y="257556"/>
              <a:ext cx="19812" cy="18287"/>
            </a:xfrm>
            <a:prstGeom prst="rect">
              <a:avLst/>
            </a:prstGeom>
          </p:spPr>
        </p:pic>
        <p:pic>
          <p:nvPicPr>
            <p:cNvPr id="11" name="object 11"/>
            <p:cNvPicPr/>
            <p:nvPr/>
          </p:nvPicPr>
          <p:blipFill>
            <a:blip r:embed="rId9" cstate="print"/>
            <a:stretch>
              <a:fillRect/>
            </a:stretch>
          </p:blipFill>
          <p:spPr>
            <a:xfrm>
              <a:off x="4843272" y="489203"/>
              <a:ext cx="18287" cy="19811"/>
            </a:xfrm>
            <a:prstGeom prst="rect">
              <a:avLst/>
            </a:prstGeom>
          </p:spPr>
        </p:pic>
        <p:pic>
          <p:nvPicPr>
            <p:cNvPr id="12" name="object 12"/>
            <p:cNvPicPr/>
            <p:nvPr/>
          </p:nvPicPr>
          <p:blipFill>
            <a:blip r:embed="rId10" cstate="print"/>
            <a:stretch>
              <a:fillRect/>
            </a:stretch>
          </p:blipFill>
          <p:spPr>
            <a:xfrm>
              <a:off x="4101084" y="134112"/>
              <a:ext cx="53340" cy="24383"/>
            </a:xfrm>
            <a:prstGeom prst="rect">
              <a:avLst/>
            </a:prstGeom>
          </p:spPr>
        </p:pic>
        <p:pic>
          <p:nvPicPr>
            <p:cNvPr id="13" name="object 13"/>
            <p:cNvPicPr/>
            <p:nvPr/>
          </p:nvPicPr>
          <p:blipFill>
            <a:blip r:embed="rId11" cstate="print"/>
            <a:stretch>
              <a:fillRect/>
            </a:stretch>
          </p:blipFill>
          <p:spPr>
            <a:xfrm>
              <a:off x="5471160" y="15240"/>
              <a:ext cx="12191" cy="15239"/>
            </a:xfrm>
            <a:prstGeom prst="rect">
              <a:avLst/>
            </a:prstGeom>
          </p:spPr>
        </p:pic>
        <p:pic>
          <p:nvPicPr>
            <p:cNvPr id="14" name="object 14"/>
            <p:cNvPicPr/>
            <p:nvPr/>
          </p:nvPicPr>
          <p:blipFill>
            <a:blip r:embed="rId12" cstate="print"/>
            <a:stretch>
              <a:fillRect/>
            </a:stretch>
          </p:blipFill>
          <p:spPr>
            <a:xfrm>
              <a:off x="4683252" y="777240"/>
              <a:ext cx="15240" cy="12191"/>
            </a:xfrm>
            <a:prstGeom prst="rect">
              <a:avLst/>
            </a:prstGeom>
          </p:spPr>
        </p:pic>
        <p:pic>
          <p:nvPicPr>
            <p:cNvPr id="15" name="object 15"/>
            <p:cNvPicPr/>
            <p:nvPr/>
          </p:nvPicPr>
          <p:blipFill>
            <a:blip r:embed="rId13" cstate="print"/>
            <a:stretch>
              <a:fillRect/>
            </a:stretch>
          </p:blipFill>
          <p:spPr>
            <a:xfrm>
              <a:off x="5164835" y="518160"/>
              <a:ext cx="10667" cy="16763"/>
            </a:xfrm>
            <a:prstGeom prst="rect">
              <a:avLst/>
            </a:prstGeom>
          </p:spPr>
        </p:pic>
        <p:pic>
          <p:nvPicPr>
            <p:cNvPr id="16" name="object 16"/>
            <p:cNvPicPr/>
            <p:nvPr/>
          </p:nvPicPr>
          <p:blipFill>
            <a:blip r:embed="rId14" cstate="print"/>
            <a:stretch>
              <a:fillRect/>
            </a:stretch>
          </p:blipFill>
          <p:spPr>
            <a:xfrm>
              <a:off x="5253228" y="274319"/>
              <a:ext cx="10667" cy="7620"/>
            </a:xfrm>
            <a:prstGeom prst="rect">
              <a:avLst/>
            </a:prstGeom>
          </p:spPr>
        </p:pic>
        <p:pic>
          <p:nvPicPr>
            <p:cNvPr id="17" name="object 17"/>
            <p:cNvPicPr/>
            <p:nvPr/>
          </p:nvPicPr>
          <p:blipFill>
            <a:blip r:embed="rId15" cstate="print"/>
            <a:stretch>
              <a:fillRect/>
            </a:stretch>
          </p:blipFill>
          <p:spPr>
            <a:xfrm>
              <a:off x="4954523" y="102108"/>
              <a:ext cx="12192" cy="9144"/>
            </a:xfrm>
            <a:prstGeom prst="rect">
              <a:avLst/>
            </a:prstGeom>
          </p:spPr>
        </p:pic>
        <p:pic>
          <p:nvPicPr>
            <p:cNvPr id="18" name="object 18"/>
            <p:cNvPicPr/>
            <p:nvPr/>
          </p:nvPicPr>
          <p:blipFill>
            <a:blip r:embed="rId16" cstate="print"/>
            <a:stretch>
              <a:fillRect/>
            </a:stretch>
          </p:blipFill>
          <p:spPr>
            <a:xfrm>
              <a:off x="6333744" y="794003"/>
              <a:ext cx="13716" cy="3047"/>
            </a:xfrm>
            <a:prstGeom prst="rect">
              <a:avLst/>
            </a:prstGeom>
          </p:spPr>
        </p:pic>
        <p:pic>
          <p:nvPicPr>
            <p:cNvPr id="19" name="object 19"/>
            <p:cNvPicPr/>
            <p:nvPr/>
          </p:nvPicPr>
          <p:blipFill>
            <a:blip r:embed="rId17" cstate="print"/>
            <a:stretch>
              <a:fillRect/>
            </a:stretch>
          </p:blipFill>
          <p:spPr>
            <a:xfrm>
              <a:off x="5885688" y="693420"/>
              <a:ext cx="12192" cy="12191"/>
            </a:xfrm>
            <a:prstGeom prst="rect">
              <a:avLst/>
            </a:prstGeom>
          </p:spPr>
        </p:pic>
        <p:pic>
          <p:nvPicPr>
            <p:cNvPr id="20" name="object 20"/>
            <p:cNvPicPr/>
            <p:nvPr/>
          </p:nvPicPr>
          <p:blipFill>
            <a:blip r:embed="rId18" cstate="print"/>
            <a:stretch>
              <a:fillRect/>
            </a:stretch>
          </p:blipFill>
          <p:spPr>
            <a:xfrm>
              <a:off x="6399276" y="611124"/>
              <a:ext cx="9143" cy="7619"/>
            </a:xfrm>
            <a:prstGeom prst="rect">
              <a:avLst/>
            </a:prstGeom>
          </p:spPr>
        </p:pic>
        <p:pic>
          <p:nvPicPr>
            <p:cNvPr id="21" name="object 21"/>
            <p:cNvPicPr/>
            <p:nvPr/>
          </p:nvPicPr>
          <p:blipFill>
            <a:blip r:embed="rId19" cstate="print"/>
            <a:stretch>
              <a:fillRect/>
            </a:stretch>
          </p:blipFill>
          <p:spPr>
            <a:xfrm>
              <a:off x="5715000" y="79248"/>
              <a:ext cx="36576" cy="53340"/>
            </a:xfrm>
            <a:prstGeom prst="rect">
              <a:avLst/>
            </a:prstGeom>
          </p:spPr>
        </p:pic>
        <p:pic>
          <p:nvPicPr>
            <p:cNvPr id="22" name="object 22"/>
            <p:cNvPicPr/>
            <p:nvPr/>
          </p:nvPicPr>
          <p:blipFill>
            <a:blip r:embed="rId20" cstate="print"/>
            <a:stretch>
              <a:fillRect/>
            </a:stretch>
          </p:blipFill>
          <p:spPr>
            <a:xfrm>
              <a:off x="6199632" y="217931"/>
              <a:ext cx="24383" cy="16763"/>
            </a:xfrm>
            <a:prstGeom prst="rect">
              <a:avLst/>
            </a:prstGeom>
          </p:spPr>
        </p:pic>
        <p:pic>
          <p:nvPicPr>
            <p:cNvPr id="23" name="object 23"/>
            <p:cNvPicPr/>
            <p:nvPr/>
          </p:nvPicPr>
          <p:blipFill>
            <a:blip r:embed="rId21" cstate="print"/>
            <a:stretch>
              <a:fillRect/>
            </a:stretch>
          </p:blipFill>
          <p:spPr>
            <a:xfrm>
              <a:off x="5419344" y="656844"/>
              <a:ext cx="19811" cy="16764"/>
            </a:xfrm>
            <a:prstGeom prst="rect">
              <a:avLst/>
            </a:prstGeom>
          </p:spPr>
        </p:pic>
        <p:pic>
          <p:nvPicPr>
            <p:cNvPr id="24" name="object 24"/>
            <p:cNvPicPr/>
            <p:nvPr/>
          </p:nvPicPr>
          <p:blipFill>
            <a:blip r:embed="rId22" cstate="print"/>
            <a:stretch>
              <a:fillRect/>
            </a:stretch>
          </p:blipFill>
          <p:spPr>
            <a:xfrm>
              <a:off x="6146292" y="608076"/>
              <a:ext cx="21335" cy="10667"/>
            </a:xfrm>
            <a:prstGeom prst="rect">
              <a:avLst/>
            </a:prstGeom>
          </p:spPr>
        </p:pic>
        <p:pic>
          <p:nvPicPr>
            <p:cNvPr id="25" name="object 25"/>
            <p:cNvPicPr/>
            <p:nvPr/>
          </p:nvPicPr>
          <p:blipFill>
            <a:blip r:embed="rId23" cstate="print"/>
            <a:stretch>
              <a:fillRect/>
            </a:stretch>
          </p:blipFill>
          <p:spPr>
            <a:xfrm>
              <a:off x="5935979" y="475487"/>
              <a:ext cx="13716" cy="7620"/>
            </a:xfrm>
            <a:prstGeom prst="rect">
              <a:avLst/>
            </a:prstGeom>
          </p:spPr>
        </p:pic>
        <p:pic>
          <p:nvPicPr>
            <p:cNvPr id="26" name="object 26"/>
            <p:cNvPicPr/>
            <p:nvPr/>
          </p:nvPicPr>
          <p:blipFill>
            <a:blip r:embed="rId24" cstate="print"/>
            <a:stretch>
              <a:fillRect/>
            </a:stretch>
          </p:blipFill>
          <p:spPr>
            <a:xfrm>
              <a:off x="5871971" y="496824"/>
              <a:ext cx="13716" cy="9143"/>
            </a:xfrm>
            <a:prstGeom prst="rect">
              <a:avLst/>
            </a:prstGeom>
          </p:spPr>
        </p:pic>
        <p:pic>
          <p:nvPicPr>
            <p:cNvPr id="27" name="object 27"/>
            <p:cNvPicPr/>
            <p:nvPr/>
          </p:nvPicPr>
          <p:blipFill>
            <a:blip r:embed="rId25" cstate="print"/>
            <a:stretch>
              <a:fillRect/>
            </a:stretch>
          </p:blipFill>
          <p:spPr>
            <a:xfrm>
              <a:off x="6161532" y="505967"/>
              <a:ext cx="10667" cy="7619"/>
            </a:xfrm>
            <a:prstGeom prst="rect">
              <a:avLst/>
            </a:prstGeom>
          </p:spPr>
        </p:pic>
        <p:pic>
          <p:nvPicPr>
            <p:cNvPr id="28" name="object 28"/>
            <p:cNvPicPr/>
            <p:nvPr/>
          </p:nvPicPr>
          <p:blipFill>
            <a:blip r:embed="rId26" cstate="print"/>
            <a:stretch>
              <a:fillRect/>
            </a:stretch>
          </p:blipFill>
          <p:spPr>
            <a:xfrm>
              <a:off x="5451347" y="513587"/>
              <a:ext cx="15239" cy="7620"/>
            </a:xfrm>
            <a:prstGeom prst="rect">
              <a:avLst/>
            </a:prstGeom>
          </p:spPr>
        </p:pic>
        <p:pic>
          <p:nvPicPr>
            <p:cNvPr id="29" name="object 29"/>
            <p:cNvPicPr/>
            <p:nvPr/>
          </p:nvPicPr>
          <p:blipFill>
            <a:blip r:embed="rId27" cstate="print"/>
            <a:stretch>
              <a:fillRect/>
            </a:stretch>
          </p:blipFill>
          <p:spPr>
            <a:xfrm>
              <a:off x="5545835" y="554736"/>
              <a:ext cx="12192" cy="7619"/>
            </a:xfrm>
            <a:prstGeom prst="rect">
              <a:avLst/>
            </a:prstGeom>
          </p:spPr>
        </p:pic>
        <p:pic>
          <p:nvPicPr>
            <p:cNvPr id="30" name="object 30"/>
            <p:cNvPicPr/>
            <p:nvPr/>
          </p:nvPicPr>
          <p:blipFill>
            <a:blip r:embed="rId28" cstate="print"/>
            <a:stretch>
              <a:fillRect/>
            </a:stretch>
          </p:blipFill>
          <p:spPr>
            <a:xfrm>
              <a:off x="6018276" y="702564"/>
              <a:ext cx="13716" cy="7619"/>
            </a:xfrm>
            <a:prstGeom prst="rect">
              <a:avLst/>
            </a:prstGeom>
          </p:spPr>
        </p:pic>
        <p:pic>
          <p:nvPicPr>
            <p:cNvPr id="31" name="object 31"/>
            <p:cNvPicPr/>
            <p:nvPr/>
          </p:nvPicPr>
          <p:blipFill>
            <a:blip r:embed="rId29" cstate="print"/>
            <a:stretch>
              <a:fillRect/>
            </a:stretch>
          </p:blipFill>
          <p:spPr>
            <a:xfrm>
              <a:off x="5692139" y="-1523"/>
              <a:ext cx="13716" cy="7620"/>
            </a:xfrm>
            <a:prstGeom prst="rect">
              <a:avLst/>
            </a:prstGeom>
          </p:spPr>
        </p:pic>
        <p:pic>
          <p:nvPicPr>
            <p:cNvPr id="32" name="object 32"/>
            <p:cNvPicPr/>
            <p:nvPr/>
          </p:nvPicPr>
          <p:blipFill>
            <a:blip r:embed="rId30" cstate="print"/>
            <a:stretch>
              <a:fillRect/>
            </a:stretch>
          </p:blipFill>
          <p:spPr>
            <a:xfrm>
              <a:off x="6344411" y="79248"/>
              <a:ext cx="10667" cy="4572"/>
            </a:xfrm>
            <a:prstGeom prst="rect">
              <a:avLst/>
            </a:prstGeom>
          </p:spPr>
        </p:pic>
        <p:pic>
          <p:nvPicPr>
            <p:cNvPr id="33" name="object 33"/>
            <p:cNvPicPr/>
            <p:nvPr/>
          </p:nvPicPr>
          <p:blipFill>
            <a:blip r:embed="rId31" cstate="print"/>
            <a:stretch>
              <a:fillRect/>
            </a:stretch>
          </p:blipFill>
          <p:spPr>
            <a:xfrm>
              <a:off x="5705855" y="630935"/>
              <a:ext cx="12192" cy="7620"/>
            </a:xfrm>
            <a:prstGeom prst="rect">
              <a:avLst/>
            </a:prstGeom>
          </p:spPr>
        </p:pic>
        <p:pic>
          <p:nvPicPr>
            <p:cNvPr id="34" name="object 34"/>
            <p:cNvPicPr/>
            <p:nvPr/>
          </p:nvPicPr>
          <p:blipFill>
            <a:blip r:embed="rId32" cstate="print"/>
            <a:stretch>
              <a:fillRect/>
            </a:stretch>
          </p:blipFill>
          <p:spPr>
            <a:xfrm>
              <a:off x="6882383" y="445008"/>
              <a:ext cx="68580" cy="38100"/>
            </a:xfrm>
            <a:prstGeom prst="rect">
              <a:avLst/>
            </a:prstGeom>
          </p:spPr>
        </p:pic>
        <p:pic>
          <p:nvPicPr>
            <p:cNvPr id="35" name="object 35"/>
            <p:cNvPicPr/>
            <p:nvPr/>
          </p:nvPicPr>
          <p:blipFill>
            <a:blip r:embed="rId33" cstate="print"/>
            <a:stretch>
              <a:fillRect/>
            </a:stretch>
          </p:blipFill>
          <p:spPr>
            <a:xfrm>
              <a:off x="8680703" y="166116"/>
              <a:ext cx="18288" cy="16764"/>
            </a:xfrm>
            <a:prstGeom prst="rect">
              <a:avLst/>
            </a:prstGeom>
          </p:spPr>
        </p:pic>
        <p:pic>
          <p:nvPicPr>
            <p:cNvPr id="36" name="object 36"/>
            <p:cNvPicPr/>
            <p:nvPr/>
          </p:nvPicPr>
          <p:blipFill>
            <a:blip r:embed="rId34" cstate="print"/>
            <a:stretch>
              <a:fillRect/>
            </a:stretch>
          </p:blipFill>
          <p:spPr>
            <a:xfrm>
              <a:off x="6865619" y="0"/>
              <a:ext cx="21335" cy="12192"/>
            </a:xfrm>
            <a:prstGeom prst="rect">
              <a:avLst/>
            </a:prstGeom>
          </p:spPr>
        </p:pic>
        <p:pic>
          <p:nvPicPr>
            <p:cNvPr id="37" name="object 37"/>
            <p:cNvPicPr/>
            <p:nvPr/>
          </p:nvPicPr>
          <p:blipFill>
            <a:blip r:embed="rId35" cstate="print"/>
            <a:stretch>
              <a:fillRect/>
            </a:stretch>
          </p:blipFill>
          <p:spPr>
            <a:xfrm>
              <a:off x="6562344" y="48768"/>
              <a:ext cx="103632" cy="91439"/>
            </a:xfrm>
            <a:prstGeom prst="rect">
              <a:avLst/>
            </a:prstGeom>
          </p:spPr>
        </p:pic>
        <p:pic>
          <p:nvPicPr>
            <p:cNvPr id="38" name="object 38"/>
            <p:cNvPicPr/>
            <p:nvPr/>
          </p:nvPicPr>
          <p:blipFill>
            <a:blip r:embed="rId36" cstate="print"/>
            <a:stretch>
              <a:fillRect/>
            </a:stretch>
          </p:blipFill>
          <p:spPr>
            <a:xfrm>
              <a:off x="7722107" y="650748"/>
              <a:ext cx="38100" cy="25908"/>
            </a:xfrm>
            <a:prstGeom prst="rect">
              <a:avLst/>
            </a:prstGeom>
          </p:spPr>
        </p:pic>
        <p:pic>
          <p:nvPicPr>
            <p:cNvPr id="39" name="object 39"/>
            <p:cNvPicPr/>
            <p:nvPr/>
          </p:nvPicPr>
          <p:blipFill>
            <a:blip r:embed="rId37" cstate="print"/>
            <a:stretch>
              <a:fillRect/>
            </a:stretch>
          </p:blipFill>
          <p:spPr>
            <a:xfrm>
              <a:off x="6507480" y="141732"/>
              <a:ext cx="12191" cy="12192"/>
            </a:xfrm>
            <a:prstGeom prst="rect">
              <a:avLst/>
            </a:prstGeom>
          </p:spPr>
        </p:pic>
        <p:pic>
          <p:nvPicPr>
            <p:cNvPr id="40" name="object 40"/>
            <p:cNvPicPr/>
            <p:nvPr/>
          </p:nvPicPr>
          <p:blipFill>
            <a:blip r:embed="rId38" cstate="print"/>
            <a:stretch>
              <a:fillRect/>
            </a:stretch>
          </p:blipFill>
          <p:spPr>
            <a:xfrm>
              <a:off x="6553200" y="449580"/>
              <a:ext cx="12192" cy="9143"/>
            </a:xfrm>
            <a:prstGeom prst="rect">
              <a:avLst/>
            </a:prstGeom>
          </p:spPr>
        </p:pic>
        <p:sp>
          <p:nvSpPr>
            <p:cNvPr id="41" name="object 41"/>
            <p:cNvSpPr/>
            <p:nvPr/>
          </p:nvSpPr>
          <p:spPr>
            <a:xfrm>
              <a:off x="6885432" y="88392"/>
              <a:ext cx="15240" cy="9525"/>
            </a:xfrm>
            <a:custGeom>
              <a:avLst/>
              <a:gdLst/>
              <a:ahLst/>
              <a:cxnLst/>
              <a:rect l="l" t="t" r="r" b="b"/>
              <a:pathLst>
                <a:path w="15240" h="9525">
                  <a:moveTo>
                    <a:pt x="7619" y="0"/>
                  </a:moveTo>
                  <a:lnTo>
                    <a:pt x="3048" y="0"/>
                  </a:lnTo>
                  <a:lnTo>
                    <a:pt x="0" y="1524"/>
                  </a:lnTo>
                  <a:lnTo>
                    <a:pt x="0" y="6096"/>
                  </a:lnTo>
                  <a:lnTo>
                    <a:pt x="1523" y="6096"/>
                  </a:lnTo>
                  <a:lnTo>
                    <a:pt x="3048" y="7619"/>
                  </a:lnTo>
                  <a:lnTo>
                    <a:pt x="15239" y="9143"/>
                  </a:lnTo>
                  <a:lnTo>
                    <a:pt x="15239" y="7619"/>
                  </a:lnTo>
                  <a:lnTo>
                    <a:pt x="7619" y="0"/>
                  </a:lnTo>
                  <a:close/>
                </a:path>
              </a:pathLst>
            </a:custGeom>
            <a:solidFill>
              <a:srgbClr val="63626D"/>
            </a:solidFill>
          </p:spPr>
          <p:txBody>
            <a:bodyPr wrap="square" lIns="0" tIns="0" rIns="0" bIns="0" rtlCol="0"/>
            <a:lstStyle/>
            <a:p>
              <a:endParaRPr/>
            </a:p>
          </p:txBody>
        </p:sp>
        <p:sp>
          <p:nvSpPr>
            <p:cNvPr id="42" name="object 42"/>
            <p:cNvSpPr/>
            <p:nvPr/>
          </p:nvSpPr>
          <p:spPr>
            <a:xfrm>
              <a:off x="8339328" y="449580"/>
              <a:ext cx="15240" cy="10795"/>
            </a:xfrm>
            <a:custGeom>
              <a:avLst/>
              <a:gdLst/>
              <a:ahLst/>
              <a:cxnLst/>
              <a:rect l="l" t="t" r="r" b="b"/>
              <a:pathLst>
                <a:path w="15240" h="10795">
                  <a:moveTo>
                    <a:pt x="7619" y="0"/>
                  </a:moveTo>
                  <a:lnTo>
                    <a:pt x="3048" y="0"/>
                  </a:lnTo>
                  <a:lnTo>
                    <a:pt x="0" y="3047"/>
                  </a:lnTo>
                  <a:lnTo>
                    <a:pt x="3048" y="4571"/>
                  </a:lnTo>
                  <a:lnTo>
                    <a:pt x="6095" y="7620"/>
                  </a:lnTo>
                  <a:lnTo>
                    <a:pt x="9143" y="9143"/>
                  </a:lnTo>
                  <a:lnTo>
                    <a:pt x="13716" y="10667"/>
                  </a:lnTo>
                  <a:lnTo>
                    <a:pt x="13716" y="9143"/>
                  </a:lnTo>
                  <a:lnTo>
                    <a:pt x="15239" y="7619"/>
                  </a:lnTo>
                  <a:lnTo>
                    <a:pt x="7619" y="0"/>
                  </a:lnTo>
                  <a:close/>
                </a:path>
              </a:pathLst>
            </a:custGeom>
            <a:solidFill>
              <a:srgbClr val="676570"/>
            </a:solidFill>
          </p:spPr>
          <p:txBody>
            <a:bodyPr wrap="square" lIns="0" tIns="0" rIns="0" bIns="0" rtlCol="0"/>
            <a:lstStyle/>
            <a:p>
              <a:endParaRPr/>
            </a:p>
          </p:txBody>
        </p:sp>
        <p:pic>
          <p:nvPicPr>
            <p:cNvPr id="43" name="object 43"/>
            <p:cNvPicPr/>
            <p:nvPr/>
          </p:nvPicPr>
          <p:blipFill>
            <a:blip r:embed="rId39" cstate="print"/>
            <a:stretch>
              <a:fillRect/>
            </a:stretch>
          </p:blipFill>
          <p:spPr>
            <a:xfrm>
              <a:off x="7298435" y="256031"/>
              <a:ext cx="13716" cy="10668"/>
            </a:xfrm>
            <a:prstGeom prst="rect">
              <a:avLst/>
            </a:prstGeom>
          </p:spPr>
        </p:pic>
        <p:pic>
          <p:nvPicPr>
            <p:cNvPr id="44" name="object 44"/>
            <p:cNvPicPr/>
            <p:nvPr/>
          </p:nvPicPr>
          <p:blipFill>
            <a:blip r:embed="rId40" cstate="print"/>
            <a:stretch>
              <a:fillRect/>
            </a:stretch>
          </p:blipFill>
          <p:spPr>
            <a:xfrm>
              <a:off x="6641592" y="190500"/>
              <a:ext cx="10667" cy="10668"/>
            </a:xfrm>
            <a:prstGeom prst="rect">
              <a:avLst/>
            </a:prstGeom>
          </p:spPr>
        </p:pic>
        <p:pic>
          <p:nvPicPr>
            <p:cNvPr id="45" name="object 45"/>
            <p:cNvPicPr/>
            <p:nvPr/>
          </p:nvPicPr>
          <p:blipFill>
            <a:blip r:embed="rId41" cstate="print"/>
            <a:stretch>
              <a:fillRect/>
            </a:stretch>
          </p:blipFill>
          <p:spPr>
            <a:xfrm>
              <a:off x="7993380" y="0"/>
              <a:ext cx="12191" cy="6096"/>
            </a:xfrm>
            <a:prstGeom prst="rect">
              <a:avLst/>
            </a:prstGeom>
          </p:spPr>
        </p:pic>
        <p:pic>
          <p:nvPicPr>
            <p:cNvPr id="46" name="object 46"/>
            <p:cNvPicPr/>
            <p:nvPr/>
          </p:nvPicPr>
          <p:blipFill>
            <a:blip r:embed="rId42" cstate="print"/>
            <a:stretch>
              <a:fillRect/>
            </a:stretch>
          </p:blipFill>
          <p:spPr>
            <a:xfrm>
              <a:off x="7914132" y="4572"/>
              <a:ext cx="7619" cy="7620"/>
            </a:xfrm>
            <a:prstGeom prst="rect">
              <a:avLst/>
            </a:prstGeom>
          </p:spPr>
        </p:pic>
        <p:pic>
          <p:nvPicPr>
            <p:cNvPr id="47" name="object 47"/>
            <p:cNvPicPr/>
            <p:nvPr/>
          </p:nvPicPr>
          <p:blipFill>
            <a:blip r:embed="rId43" cstate="print"/>
            <a:stretch>
              <a:fillRect/>
            </a:stretch>
          </p:blipFill>
          <p:spPr>
            <a:xfrm>
              <a:off x="6859523" y="789431"/>
              <a:ext cx="10668" cy="6096"/>
            </a:xfrm>
            <a:prstGeom prst="rect">
              <a:avLst/>
            </a:prstGeom>
          </p:spPr>
        </p:pic>
        <p:pic>
          <p:nvPicPr>
            <p:cNvPr id="48" name="object 48"/>
            <p:cNvPicPr/>
            <p:nvPr/>
          </p:nvPicPr>
          <p:blipFill>
            <a:blip r:embed="rId44" cstate="print"/>
            <a:stretch>
              <a:fillRect/>
            </a:stretch>
          </p:blipFill>
          <p:spPr>
            <a:xfrm>
              <a:off x="6970776" y="569976"/>
              <a:ext cx="10667" cy="4572"/>
            </a:xfrm>
            <a:prstGeom prst="rect">
              <a:avLst/>
            </a:prstGeom>
          </p:spPr>
        </p:pic>
        <p:pic>
          <p:nvPicPr>
            <p:cNvPr id="49" name="object 49"/>
            <p:cNvPicPr/>
            <p:nvPr/>
          </p:nvPicPr>
          <p:blipFill>
            <a:blip r:embed="rId45" cstate="print"/>
            <a:stretch>
              <a:fillRect/>
            </a:stretch>
          </p:blipFill>
          <p:spPr>
            <a:xfrm>
              <a:off x="7618476" y="551687"/>
              <a:ext cx="12191" cy="6096"/>
            </a:xfrm>
            <a:prstGeom prst="rect">
              <a:avLst/>
            </a:prstGeom>
          </p:spPr>
        </p:pic>
        <p:pic>
          <p:nvPicPr>
            <p:cNvPr id="50" name="object 50"/>
            <p:cNvPicPr/>
            <p:nvPr/>
          </p:nvPicPr>
          <p:blipFill>
            <a:blip r:embed="rId46" cstate="print"/>
            <a:stretch>
              <a:fillRect/>
            </a:stretch>
          </p:blipFill>
          <p:spPr>
            <a:xfrm>
              <a:off x="7100316" y="499871"/>
              <a:ext cx="10667" cy="6095"/>
            </a:xfrm>
            <a:prstGeom prst="rect">
              <a:avLst/>
            </a:prstGeom>
          </p:spPr>
        </p:pic>
        <p:pic>
          <p:nvPicPr>
            <p:cNvPr id="51" name="object 51"/>
            <p:cNvPicPr/>
            <p:nvPr/>
          </p:nvPicPr>
          <p:blipFill>
            <a:blip r:embed="rId47" cstate="print"/>
            <a:stretch>
              <a:fillRect/>
            </a:stretch>
          </p:blipFill>
          <p:spPr>
            <a:xfrm>
              <a:off x="4297679" y="646175"/>
              <a:ext cx="47243" cy="51816"/>
            </a:xfrm>
            <a:prstGeom prst="rect">
              <a:avLst/>
            </a:prstGeom>
          </p:spPr>
        </p:pic>
        <p:pic>
          <p:nvPicPr>
            <p:cNvPr id="52" name="object 52"/>
            <p:cNvPicPr/>
            <p:nvPr/>
          </p:nvPicPr>
          <p:blipFill>
            <a:blip r:embed="rId48" cstate="print"/>
            <a:stretch>
              <a:fillRect/>
            </a:stretch>
          </p:blipFill>
          <p:spPr>
            <a:xfrm>
              <a:off x="6661403" y="481584"/>
              <a:ext cx="9144" cy="9143"/>
            </a:xfrm>
            <a:prstGeom prst="rect">
              <a:avLst/>
            </a:prstGeom>
          </p:spPr>
        </p:pic>
        <p:pic>
          <p:nvPicPr>
            <p:cNvPr id="53" name="object 53"/>
            <p:cNvPicPr/>
            <p:nvPr/>
          </p:nvPicPr>
          <p:blipFill>
            <a:blip r:embed="rId49" cstate="print"/>
            <a:stretch>
              <a:fillRect/>
            </a:stretch>
          </p:blipFill>
          <p:spPr>
            <a:xfrm>
              <a:off x="7022592" y="234695"/>
              <a:ext cx="12191" cy="7620"/>
            </a:xfrm>
            <a:prstGeom prst="rect">
              <a:avLst/>
            </a:prstGeom>
          </p:spPr>
        </p:pic>
        <p:pic>
          <p:nvPicPr>
            <p:cNvPr id="54" name="object 54"/>
            <p:cNvPicPr/>
            <p:nvPr/>
          </p:nvPicPr>
          <p:blipFill>
            <a:blip r:embed="rId50" cstate="print"/>
            <a:stretch>
              <a:fillRect/>
            </a:stretch>
          </p:blipFill>
          <p:spPr>
            <a:xfrm>
              <a:off x="6752844" y="71628"/>
              <a:ext cx="10667" cy="7620"/>
            </a:xfrm>
            <a:prstGeom prst="rect">
              <a:avLst/>
            </a:prstGeom>
          </p:spPr>
        </p:pic>
        <p:pic>
          <p:nvPicPr>
            <p:cNvPr id="55" name="object 55"/>
            <p:cNvPicPr/>
            <p:nvPr/>
          </p:nvPicPr>
          <p:blipFill>
            <a:blip r:embed="rId51" cstate="print"/>
            <a:stretch>
              <a:fillRect/>
            </a:stretch>
          </p:blipFill>
          <p:spPr>
            <a:xfrm>
              <a:off x="10436352" y="1464563"/>
              <a:ext cx="42671" cy="33528"/>
            </a:xfrm>
            <a:prstGeom prst="rect">
              <a:avLst/>
            </a:prstGeom>
          </p:spPr>
        </p:pic>
        <p:pic>
          <p:nvPicPr>
            <p:cNvPr id="56" name="object 56"/>
            <p:cNvPicPr/>
            <p:nvPr/>
          </p:nvPicPr>
          <p:blipFill>
            <a:blip r:embed="rId52" cstate="print"/>
            <a:stretch>
              <a:fillRect/>
            </a:stretch>
          </p:blipFill>
          <p:spPr>
            <a:xfrm>
              <a:off x="9284207" y="137160"/>
              <a:ext cx="24384" cy="25908"/>
            </a:xfrm>
            <a:prstGeom prst="rect">
              <a:avLst/>
            </a:prstGeom>
          </p:spPr>
        </p:pic>
        <p:pic>
          <p:nvPicPr>
            <p:cNvPr id="57" name="object 57"/>
            <p:cNvPicPr/>
            <p:nvPr/>
          </p:nvPicPr>
          <p:blipFill>
            <a:blip r:embed="rId8" cstate="print"/>
            <a:stretch>
              <a:fillRect/>
            </a:stretch>
          </p:blipFill>
          <p:spPr>
            <a:xfrm>
              <a:off x="10421111" y="257556"/>
              <a:ext cx="19812" cy="18287"/>
            </a:xfrm>
            <a:prstGeom prst="rect">
              <a:avLst/>
            </a:prstGeom>
          </p:spPr>
        </p:pic>
        <p:pic>
          <p:nvPicPr>
            <p:cNvPr id="58" name="object 58"/>
            <p:cNvPicPr/>
            <p:nvPr/>
          </p:nvPicPr>
          <p:blipFill>
            <a:blip r:embed="rId53" cstate="print"/>
            <a:stretch>
              <a:fillRect/>
            </a:stretch>
          </p:blipFill>
          <p:spPr>
            <a:xfrm>
              <a:off x="4555235" y="30480"/>
              <a:ext cx="42672" cy="15240"/>
            </a:xfrm>
            <a:prstGeom prst="rect">
              <a:avLst/>
            </a:prstGeom>
          </p:spPr>
        </p:pic>
        <p:pic>
          <p:nvPicPr>
            <p:cNvPr id="59" name="object 59"/>
            <p:cNvPicPr/>
            <p:nvPr/>
          </p:nvPicPr>
          <p:blipFill>
            <a:blip r:embed="rId54" cstate="print"/>
            <a:stretch>
              <a:fillRect/>
            </a:stretch>
          </p:blipFill>
          <p:spPr>
            <a:xfrm>
              <a:off x="9447276" y="134112"/>
              <a:ext cx="15239" cy="18288"/>
            </a:xfrm>
            <a:prstGeom prst="rect">
              <a:avLst/>
            </a:prstGeom>
          </p:spPr>
        </p:pic>
        <p:pic>
          <p:nvPicPr>
            <p:cNvPr id="60" name="object 60"/>
            <p:cNvPicPr/>
            <p:nvPr/>
          </p:nvPicPr>
          <p:blipFill>
            <a:blip r:embed="rId9" cstate="print"/>
            <a:stretch>
              <a:fillRect/>
            </a:stretch>
          </p:blipFill>
          <p:spPr>
            <a:xfrm>
              <a:off x="10189464" y="489203"/>
              <a:ext cx="18288" cy="19811"/>
            </a:xfrm>
            <a:prstGeom prst="rect">
              <a:avLst/>
            </a:prstGeom>
          </p:spPr>
        </p:pic>
        <p:pic>
          <p:nvPicPr>
            <p:cNvPr id="61" name="object 61"/>
            <p:cNvPicPr/>
            <p:nvPr/>
          </p:nvPicPr>
          <p:blipFill>
            <a:blip r:embed="rId55" cstate="print"/>
            <a:stretch>
              <a:fillRect/>
            </a:stretch>
          </p:blipFill>
          <p:spPr>
            <a:xfrm>
              <a:off x="10491215" y="2697480"/>
              <a:ext cx="38100" cy="25908"/>
            </a:xfrm>
            <a:prstGeom prst="rect">
              <a:avLst/>
            </a:prstGeom>
          </p:spPr>
        </p:pic>
        <p:pic>
          <p:nvPicPr>
            <p:cNvPr id="62" name="object 62"/>
            <p:cNvPicPr/>
            <p:nvPr/>
          </p:nvPicPr>
          <p:blipFill>
            <a:blip r:embed="rId56" cstate="print"/>
            <a:stretch>
              <a:fillRect/>
            </a:stretch>
          </p:blipFill>
          <p:spPr>
            <a:xfrm>
              <a:off x="10029443" y="777240"/>
              <a:ext cx="15240" cy="12191"/>
            </a:xfrm>
            <a:prstGeom prst="rect">
              <a:avLst/>
            </a:prstGeom>
          </p:spPr>
        </p:pic>
        <p:pic>
          <p:nvPicPr>
            <p:cNvPr id="63" name="object 63"/>
            <p:cNvPicPr/>
            <p:nvPr/>
          </p:nvPicPr>
          <p:blipFill>
            <a:blip r:embed="rId57" cstate="print"/>
            <a:stretch>
              <a:fillRect/>
            </a:stretch>
          </p:blipFill>
          <p:spPr>
            <a:xfrm>
              <a:off x="10509503" y="518160"/>
              <a:ext cx="12192" cy="16763"/>
            </a:xfrm>
            <a:prstGeom prst="rect">
              <a:avLst/>
            </a:prstGeom>
          </p:spPr>
        </p:pic>
        <p:sp>
          <p:nvSpPr>
            <p:cNvPr id="64" name="object 64"/>
            <p:cNvSpPr/>
            <p:nvPr/>
          </p:nvSpPr>
          <p:spPr>
            <a:xfrm>
              <a:off x="9485376" y="141732"/>
              <a:ext cx="15240" cy="17145"/>
            </a:xfrm>
            <a:custGeom>
              <a:avLst/>
              <a:gdLst/>
              <a:ahLst/>
              <a:cxnLst/>
              <a:rect l="l" t="t" r="r" b="b"/>
              <a:pathLst>
                <a:path w="15240" h="17144">
                  <a:moveTo>
                    <a:pt x="10667" y="0"/>
                  </a:moveTo>
                  <a:lnTo>
                    <a:pt x="4571" y="0"/>
                  </a:lnTo>
                  <a:lnTo>
                    <a:pt x="0" y="1524"/>
                  </a:lnTo>
                  <a:lnTo>
                    <a:pt x="9143" y="10668"/>
                  </a:lnTo>
                  <a:lnTo>
                    <a:pt x="9143" y="13716"/>
                  </a:lnTo>
                  <a:lnTo>
                    <a:pt x="10667" y="13716"/>
                  </a:lnTo>
                  <a:lnTo>
                    <a:pt x="13716" y="16763"/>
                  </a:lnTo>
                  <a:lnTo>
                    <a:pt x="13716" y="13716"/>
                  </a:lnTo>
                  <a:lnTo>
                    <a:pt x="15239" y="4572"/>
                  </a:lnTo>
                  <a:lnTo>
                    <a:pt x="10667" y="0"/>
                  </a:lnTo>
                  <a:close/>
                </a:path>
              </a:pathLst>
            </a:custGeom>
            <a:solidFill>
              <a:srgbClr val="65636E"/>
            </a:solidFill>
          </p:spPr>
          <p:txBody>
            <a:bodyPr wrap="square" lIns="0" tIns="0" rIns="0" bIns="0" rtlCol="0"/>
            <a:lstStyle/>
            <a:p>
              <a:endParaRPr/>
            </a:p>
          </p:txBody>
        </p:sp>
        <p:pic>
          <p:nvPicPr>
            <p:cNvPr id="65" name="object 65"/>
            <p:cNvPicPr/>
            <p:nvPr/>
          </p:nvPicPr>
          <p:blipFill>
            <a:blip r:embed="rId58" cstate="print"/>
            <a:stretch>
              <a:fillRect/>
            </a:stretch>
          </p:blipFill>
          <p:spPr>
            <a:xfrm>
              <a:off x="10605515" y="342900"/>
              <a:ext cx="86869" cy="102108"/>
            </a:xfrm>
            <a:prstGeom prst="rect">
              <a:avLst/>
            </a:prstGeom>
          </p:spPr>
        </p:pic>
        <p:pic>
          <p:nvPicPr>
            <p:cNvPr id="66" name="object 66"/>
            <p:cNvPicPr/>
            <p:nvPr/>
          </p:nvPicPr>
          <p:blipFill>
            <a:blip r:embed="rId59" cstate="print"/>
            <a:stretch>
              <a:fillRect/>
            </a:stretch>
          </p:blipFill>
          <p:spPr>
            <a:xfrm>
              <a:off x="10599420" y="274319"/>
              <a:ext cx="10667" cy="7620"/>
            </a:xfrm>
            <a:prstGeom prst="rect">
              <a:avLst/>
            </a:prstGeom>
          </p:spPr>
        </p:pic>
        <p:sp>
          <p:nvSpPr>
            <p:cNvPr id="67" name="object 67"/>
            <p:cNvSpPr/>
            <p:nvPr/>
          </p:nvSpPr>
          <p:spPr>
            <a:xfrm>
              <a:off x="9677400" y="646175"/>
              <a:ext cx="13970" cy="12700"/>
            </a:xfrm>
            <a:custGeom>
              <a:avLst/>
              <a:gdLst/>
              <a:ahLst/>
              <a:cxnLst/>
              <a:rect l="l" t="t" r="r" b="b"/>
              <a:pathLst>
                <a:path w="13970" h="12700">
                  <a:moveTo>
                    <a:pt x="7619" y="0"/>
                  </a:moveTo>
                  <a:lnTo>
                    <a:pt x="0" y="0"/>
                  </a:lnTo>
                  <a:lnTo>
                    <a:pt x="1523" y="1524"/>
                  </a:lnTo>
                  <a:lnTo>
                    <a:pt x="1523" y="4572"/>
                  </a:lnTo>
                  <a:lnTo>
                    <a:pt x="3048" y="4572"/>
                  </a:lnTo>
                  <a:lnTo>
                    <a:pt x="4571" y="6096"/>
                  </a:lnTo>
                  <a:lnTo>
                    <a:pt x="4571" y="9144"/>
                  </a:lnTo>
                  <a:lnTo>
                    <a:pt x="6096" y="9144"/>
                  </a:lnTo>
                  <a:lnTo>
                    <a:pt x="7619" y="10668"/>
                  </a:lnTo>
                  <a:lnTo>
                    <a:pt x="13716" y="12192"/>
                  </a:lnTo>
                  <a:lnTo>
                    <a:pt x="13716" y="4572"/>
                  </a:lnTo>
                  <a:lnTo>
                    <a:pt x="10667" y="1524"/>
                  </a:lnTo>
                  <a:lnTo>
                    <a:pt x="7619" y="0"/>
                  </a:lnTo>
                  <a:close/>
                </a:path>
              </a:pathLst>
            </a:custGeom>
            <a:solidFill>
              <a:srgbClr val="63626D"/>
            </a:solidFill>
          </p:spPr>
          <p:txBody>
            <a:bodyPr wrap="square" lIns="0" tIns="0" rIns="0" bIns="0" rtlCol="0"/>
            <a:lstStyle/>
            <a:p>
              <a:endParaRPr/>
            </a:p>
          </p:txBody>
        </p:sp>
        <p:pic>
          <p:nvPicPr>
            <p:cNvPr id="68" name="object 68"/>
            <p:cNvPicPr/>
            <p:nvPr/>
          </p:nvPicPr>
          <p:blipFill>
            <a:blip r:embed="rId60" cstate="print"/>
            <a:stretch>
              <a:fillRect/>
            </a:stretch>
          </p:blipFill>
          <p:spPr>
            <a:xfrm>
              <a:off x="10439400" y="2151887"/>
              <a:ext cx="9143" cy="9143"/>
            </a:xfrm>
            <a:prstGeom prst="rect">
              <a:avLst/>
            </a:prstGeom>
          </p:spPr>
        </p:pic>
        <p:pic>
          <p:nvPicPr>
            <p:cNvPr id="69" name="object 69"/>
            <p:cNvPicPr/>
            <p:nvPr/>
          </p:nvPicPr>
          <p:blipFill>
            <a:blip r:embed="rId61" cstate="print"/>
            <a:stretch>
              <a:fillRect/>
            </a:stretch>
          </p:blipFill>
          <p:spPr>
            <a:xfrm>
              <a:off x="10383011" y="2973324"/>
              <a:ext cx="12192" cy="10667"/>
            </a:xfrm>
            <a:prstGeom prst="rect">
              <a:avLst/>
            </a:prstGeom>
          </p:spPr>
        </p:pic>
        <p:pic>
          <p:nvPicPr>
            <p:cNvPr id="70" name="object 70"/>
            <p:cNvPicPr/>
            <p:nvPr/>
          </p:nvPicPr>
          <p:blipFill>
            <a:blip r:embed="rId15" cstate="print"/>
            <a:stretch>
              <a:fillRect/>
            </a:stretch>
          </p:blipFill>
          <p:spPr>
            <a:xfrm>
              <a:off x="10300715" y="102108"/>
              <a:ext cx="12192" cy="9144"/>
            </a:xfrm>
            <a:prstGeom prst="rect">
              <a:avLst/>
            </a:prstGeom>
          </p:spPr>
        </p:pic>
        <p:pic>
          <p:nvPicPr>
            <p:cNvPr id="71" name="object 71"/>
            <p:cNvPicPr/>
            <p:nvPr/>
          </p:nvPicPr>
          <p:blipFill>
            <a:blip r:embed="rId62" cstate="print"/>
            <a:stretch>
              <a:fillRect/>
            </a:stretch>
          </p:blipFill>
          <p:spPr>
            <a:xfrm>
              <a:off x="10332720" y="3363467"/>
              <a:ext cx="7619" cy="4572"/>
            </a:xfrm>
            <a:prstGeom prst="rect">
              <a:avLst/>
            </a:prstGeom>
          </p:spPr>
        </p:pic>
        <p:sp>
          <p:nvSpPr>
            <p:cNvPr id="72" name="object 72"/>
            <p:cNvSpPr/>
            <p:nvPr/>
          </p:nvSpPr>
          <p:spPr>
            <a:xfrm>
              <a:off x="9931907" y="30480"/>
              <a:ext cx="12700" cy="10795"/>
            </a:xfrm>
            <a:custGeom>
              <a:avLst/>
              <a:gdLst/>
              <a:ahLst/>
              <a:cxnLst/>
              <a:rect l="l" t="t" r="r" b="b"/>
              <a:pathLst>
                <a:path w="12700" h="10795">
                  <a:moveTo>
                    <a:pt x="6096" y="0"/>
                  </a:moveTo>
                  <a:lnTo>
                    <a:pt x="3048" y="0"/>
                  </a:lnTo>
                  <a:lnTo>
                    <a:pt x="0" y="1524"/>
                  </a:lnTo>
                  <a:lnTo>
                    <a:pt x="3048" y="4572"/>
                  </a:lnTo>
                  <a:lnTo>
                    <a:pt x="3048" y="7620"/>
                  </a:lnTo>
                  <a:lnTo>
                    <a:pt x="4571" y="7620"/>
                  </a:lnTo>
                  <a:lnTo>
                    <a:pt x="6096" y="9144"/>
                  </a:lnTo>
                  <a:lnTo>
                    <a:pt x="9144" y="10668"/>
                  </a:lnTo>
                  <a:lnTo>
                    <a:pt x="9144" y="9144"/>
                  </a:lnTo>
                  <a:lnTo>
                    <a:pt x="12192" y="9144"/>
                  </a:lnTo>
                  <a:lnTo>
                    <a:pt x="12192" y="6096"/>
                  </a:lnTo>
                  <a:lnTo>
                    <a:pt x="6096" y="0"/>
                  </a:lnTo>
                  <a:close/>
                </a:path>
              </a:pathLst>
            </a:custGeom>
            <a:solidFill>
              <a:srgbClr val="63626D"/>
            </a:solidFill>
          </p:spPr>
          <p:txBody>
            <a:bodyPr wrap="square" lIns="0" tIns="0" rIns="0" bIns="0" rtlCol="0"/>
            <a:lstStyle/>
            <a:p>
              <a:endParaRPr/>
            </a:p>
          </p:txBody>
        </p:sp>
        <p:pic>
          <p:nvPicPr>
            <p:cNvPr id="73" name="object 73"/>
            <p:cNvPicPr/>
            <p:nvPr/>
          </p:nvPicPr>
          <p:blipFill>
            <a:blip r:embed="rId63" cstate="print"/>
            <a:stretch>
              <a:fillRect/>
            </a:stretch>
          </p:blipFill>
          <p:spPr>
            <a:xfrm>
              <a:off x="10622279" y="2816351"/>
              <a:ext cx="12192" cy="4572"/>
            </a:xfrm>
            <a:prstGeom prst="rect">
              <a:avLst/>
            </a:prstGeom>
          </p:spPr>
        </p:pic>
        <p:pic>
          <p:nvPicPr>
            <p:cNvPr id="74" name="object 74"/>
            <p:cNvPicPr/>
            <p:nvPr/>
          </p:nvPicPr>
          <p:blipFill>
            <a:blip r:embed="rId64" cstate="print"/>
            <a:stretch>
              <a:fillRect/>
            </a:stretch>
          </p:blipFill>
          <p:spPr>
            <a:xfrm>
              <a:off x="10617707" y="2982467"/>
              <a:ext cx="13716" cy="9143"/>
            </a:xfrm>
            <a:prstGeom prst="rect">
              <a:avLst/>
            </a:prstGeom>
          </p:spPr>
        </p:pic>
        <p:pic>
          <p:nvPicPr>
            <p:cNvPr id="75" name="object 75"/>
            <p:cNvPicPr/>
            <p:nvPr/>
          </p:nvPicPr>
          <p:blipFill>
            <a:blip r:embed="rId65" cstate="print"/>
            <a:stretch>
              <a:fillRect/>
            </a:stretch>
          </p:blipFill>
          <p:spPr>
            <a:xfrm>
              <a:off x="10672571" y="1604771"/>
              <a:ext cx="10667" cy="6095"/>
            </a:xfrm>
            <a:prstGeom prst="rect">
              <a:avLst/>
            </a:prstGeom>
          </p:spPr>
        </p:pic>
        <p:pic>
          <p:nvPicPr>
            <p:cNvPr id="76" name="object 76"/>
            <p:cNvPicPr/>
            <p:nvPr/>
          </p:nvPicPr>
          <p:blipFill>
            <a:blip r:embed="rId66" cstate="print"/>
            <a:stretch>
              <a:fillRect/>
            </a:stretch>
          </p:blipFill>
          <p:spPr>
            <a:xfrm>
              <a:off x="10645140" y="2377440"/>
              <a:ext cx="12191" cy="9143"/>
            </a:xfrm>
            <a:prstGeom prst="rect">
              <a:avLst/>
            </a:prstGeom>
          </p:spPr>
        </p:pic>
        <p:pic>
          <p:nvPicPr>
            <p:cNvPr id="77" name="object 77"/>
            <p:cNvPicPr/>
            <p:nvPr/>
          </p:nvPicPr>
          <p:blipFill>
            <a:blip r:embed="rId67" cstate="print"/>
            <a:stretch>
              <a:fillRect/>
            </a:stretch>
          </p:blipFill>
          <p:spPr>
            <a:xfrm>
              <a:off x="10672571" y="938784"/>
              <a:ext cx="13716" cy="9143"/>
            </a:xfrm>
            <a:prstGeom prst="rect">
              <a:avLst/>
            </a:prstGeom>
          </p:spPr>
        </p:pic>
        <p:sp>
          <p:nvSpPr>
            <p:cNvPr id="78" name="object 78"/>
            <p:cNvSpPr/>
            <p:nvPr/>
          </p:nvSpPr>
          <p:spPr>
            <a:xfrm>
              <a:off x="4693920" y="0"/>
              <a:ext cx="24765" cy="13970"/>
            </a:xfrm>
            <a:custGeom>
              <a:avLst/>
              <a:gdLst/>
              <a:ahLst/>
              <a:cxnLst/>
              <a:rect l="l" t="t" r="r" b="b"/>
              <a:pathLst>
                <a:path w="24764" h="13970">
                  <a:moveTo>
                    <a:pt x="19812" y="12192"/>
                  </a:moveTo>
                  <a:lnTo>
                    <a:pt x="6096" y="12192"/>
                  </a:lnTo>
                  <a:lnTo>
                    <a:pt x="19812" y="13716"/>
                  </a:lnTo>
                  <a:lnTo>
                    <a:pt x="19812" y="12192"/>
                  </a:lnTo>
                  <a:close/>
                </a:path>
                <a:path w="24764" h="13970">
                  <a:moveTo>
                    <a:pt x="24383" y="0"/>
                  </a:moveTo>
                  <a:lnTo>
                    <a:pt x="3048" y="0"/>
                  </a:lnTo>
                  <a:lnTo>
                    <a:pt x="3048" y="3048"/>
                  </a:lnTo>
                  <a:lnTo>
                    <a:pt x="0" y="3048"/>
                  </a:lnTo>
                  <a:lnTo>
                    <a:pt x="0" y="12192"/>
                  </a:lnTo>
                  <a:lnTo>
                    <a:pt x="22860" y="12192"/>
                  </a:lnTo>
                  <a:lnTo>
                    <a:pt x="22860" y="9144"/>
                  </a:lnTo>
                  <a:lnTo>
                    <a:pt x="24383" y="0"/>
                  </a:lnTo>
                  <a:close/>
                </a:path>
              </a:pathLst>
            </a:custGeom>
            <a:solidFill>
              <a:srgbClr val="63626D"/>
            </a:solidFill>
          </p:spPr>
          <p:txBody>
            <a:bodyPr wrap="square" lIns="0" tIns="0" rIns="0" bIns="0" rtlCol="0"/>
            <a:lstStyle/>
            <a:p>
              <a:endParaRPr/>
            </a:p>
          </p:txBody>
        </p:sp>
        <p:pic>
          <p:nvPicPr>
            <p:cNvPr id="79" name="object 79"/>
            <p:cNvPicPr/>
            <p:nvPr/>
          </p:nvPicPr>
          <p:blipFill>
            <a:blip r:embed="rId68" cstate="print"/>
            <a:stretch>
              <a:fillRect/>
            </a:stretch>
          </p:blipFill>
          <p:spPr>
            <a:xfrm>
              <a:off x="729995" y="100584"/>
              <a:ext cx="15239" cy="16764"/>
            </a:xfrm>
            <a:prstGeom prst="rect">
              <a:avLst/>
            </a:prstGeom>
          </p:spPr>
        </p:pic>
        <p:pic>
          <p:nvPicPr>
            <p:cNvPr id="80" name="object 80"/>
            <p:cNvPicPr/>
            <p:nvPr/>
          </p:nvPicPr>
          <p:blipFill>
            <a:blip r:embed="rId69" cstate="print"/>
            <a:stretch>
              <a:fillRect/>
            </a:stretch>
          </p:blipFill>
          <p:spPr>
            <a:xfrm>
              <a:off x="1356359" y="120396"/>
              <a:ext cx="12191" cy="18287"/>
            </a:xfrm>
            <a:prstGeom prst="rect">
              <a:avLst/>
            </a:prstGeom>
          </p:spPr>
        </p:pic>
        <p:pic>
          <p:nvPicPr>
            <p:cNvPr id="81" name="object 81"/>
            <p:cNvPicPr/>
            <p:nvPr/>
          </p:nvPicPr>
          <p:blipFill>
            <a:blip r:embed="rId70" cstate="print"/>
            <a:stretch>
              <a:fillRect/>
            </a:stretch>
          </p:blipFill>
          <p:spPr>
            <a:xfrm>
              <a:off x="3820667" y="57912"/>
              <a:ext cx="19812" cy="18288"/>
            </a:xfrm>
            <a:prstGeom prst="rect">
              <a:avLst/>
            </a:prstGeom>
          </p:spPr>
        </p:pic>
        <p:pic>
          <p:nvPicPr>
            <p:cNvPr id="82" name="object 82"/>
            <p:cNvPicPr/>
            <p:nvPr/>
          </p:nvPicPr>
          <p:blipFill>
            <a:blip r:embed="rId71" cstate="print"/>
            <a:stretch>
              <a:fillRect/>
            </a:stretch>
          </p:blipFill>
          <p:spPr>
            <a:xfrm>
              <a:off x="4421123" y="489203"/>
              <a:ext cx="15240" cy="13715"/>
            </a:xfrm>
            <a:prstGeom prst="rect">
              <a:avLst/>
            </a:prstGeom>
          </p:spPr>
        </p:pic>
        <p:pic>
          <p:nvPicPr>
            <p:cNvPr id="83" name="object 83"/>
            <p:cNvPicPr/>
            <p:nvPr/>
          </p:nvPicPr>
          <p:blipFill>
            <a:blip r:embed="rId72" cstate="print"/>
            <a:stretch>
              <a:fillRect/>
            </a:stretch>
          </p:blipFill>
          <p:spPr>
            <a:xfrm>
              <a:off x="4536947" y="691895"/>
              <a:ext cx="13716" cy="12191"/>
            </a:xfrm>
            <a:prstGeom prst="rect">
              <a:avLst/>
            </a:prstGeom>
          </p:spPr>
        </p:pic>
        <p:sp>
          <p:nvSpPr>
            <p:cNvPr id="84" name="object 84"/>
            <p:cNvSpPr/>
            <p:nvPr/>
          </p:nvSpPr>
          <p:spPr>
            <a:xfrm>
              <a:off x="2350008" y="79247"/>
              <a:ext cx="1658620" cy="696595"/>
            </a:xfrm>
            <a:custGeom>
              <a:avLst/>
              <a:gdLst/>
              <a:ahLst/>
              <a:cxnLst/>
              <a:rect l="l" t="t" r="r" b="b"/>
              <a:pathLst>
                <a:path w="1658620" h="696595">
                  <a:moveTo>
                    <a:pt x="10655" y="685800"/>
                  </a:moveTo>
                  <a:lnTo>
                    <a:pt x="3035" y="685800"/>
                  </a:lnTo>
                  <a:lnTo>
                    <a:pt x="1524" y="687324"/>
                  </a:lnTo>
                  <a:lnTo>
                    <a:pt x="0" y="691896"/>
                  </a:lnTo>
                  <a:lnTo>
                    <a:pt x="0" y="696468"/>
                  </a:lnTo>
                  <a:lnTo>
                    <a:pt x="6096" y="694944"/>
                  </a:lnTo>
                  <a:lnTo>
                    <a:pt x="7620" y="693420"/>
                  </a:lnTo>
                  <a:lnTo>
                    <a:pt x="9131" y="690372"/>
                  </a:lnTo>
                  <a:lnTo>
                    <a:pt x="10655" y="685800"/>
                  </a:lnTo>
                  <a:close/>
                </a:path>
                <a:path w="1658620" h="696595">
                  <a:moveTo>
                    <a:pt x="1658099" y="1524"/>
                  </a:moveTo>
                  <a:lnTo>
                    <a:pt x="1655064" y="0"/>
                  </a:lnTo>
                  <a:lnTo>
                    <a:pt x="1645907" y="0"/>
                  </a:lnTo>
                  <a:lnTo>
                    <a:pt x="1642872" y="3048"/>
                  </a:lnTo>
                  <a:lnTo>
                    <a:pt x="1641348" y="6096"/>
                  </a:lnTo>
                  <a:lnTo>
                    <a:pt x="1642872" y="7620"/>
                  </a:lnTo>
                  <a:lnTo>
                    <a:pt x="1642872" y="12192"/>
                  </a:lnTo>
                  <a:lnTo>
                    <a:pt x="1645907" y="10668"/>
                  </a:lnTo>
                  <a:lnTo>
                    <a:pt x="1647431" y="9144"/>
                  </a:lnTo>
                  <a:lnTo>
                    <a:pt x="1650492" y="7620"/>
                  </a:lnTo>
                  <a:lnTo>
                    <a:pt x="1652016" y="6096"/>
                  </a:lnTo>
                  <a:lnTo>
                    <a:pt x="1655064" y="4572"/>
                  </a:lnTo>
                  <a:lnTo>
                    <a:pt x="1658099" y="1524"/>
                  </a:lnTo>
                  <a:close/>
                </a:path>
              </a:pathLst>
            </a:custGeom>
            <a:solidFill>
              <a:srgbClr val="66606D"/>
            </a:solidFill>
          </p:spPr>
          <p:txBody>
            <a:bodyPr wrap="square" lIns="0" tIns="0" rIns="0" bIns="0" rtlCol="0"/>
            <a:lstStyle/>
            <a:p>
              <a:endParaRPr/>
            </a:p>
          </p:txBody>
        </p:sp>
        <p:sp>
          <p:nvSpPr>
            <p:cNvPr id="85" name="object 85"/>
            <p:cNvSpPr/>
            <p:nvPr/>
          </p:nvSpPr>
          <p:spPr>
            <a:xfrm>
              <a:off x="4046220" y="469391"/>
              <a:ext cx="7620" cy="9525"/>
            </a:xfrm>
            <a:custGeom>
              <a:avLst/>
              <a:gdLst/>
              <a:ahLst/>
              <a:cxnLst/>
              <a:rect l="l" t="t" r="r" b="b"/>
              <a:pathLst>
                <a:path w="7620" h="9525">
                  <a:moveTo>
                    <a:pt x="7620" y="0"/>
                  </a:moveTo>
                  <a:lnTo>
                    <a:pt x="6096" y="0"/>
                  </a:lnTo>
                  <a:lnTo>
                    <a:pt x="0" y="3047"/>
                  </a:lnTo>
                  <a:lnTo>
                    <a:pt x="3048" y="6095"/>
                  </a:lnTo>
                  <a:lnTo>
                    <a:pt x="3048" y="9144"/>
                  </a:lnTo>
                  <a:lnTo>
                    <a:pt x="6096" y="7620"/>
                  </a:lnTo>
                  <a:lnTo>
                    <a:pt x="7620" y="0"/>
                  </a:lnTo>
                  <a:close/>
                </a:path>
              </a:pathLst>
            </a:custGeom>
            <a:solidFill>
              <a:srgbClr val="63626D"/>
            </a:solidFill>
          </p:spPr>
          <p:txBody>
            <a:bodyPr wrap="square" lIns="0" tIns="0" rIns="0" bIns="0" rtlCol="0"/>
            <a:lstStyle/>
            <a:p>
              <a:endParaRPr/>
            </a:p>
          </p:txBody>
        </p:sp>
        <p:sp>
          <p:nvSpPr>
            <p:cNvPr id="86" name="object 86"/>
            <p:cNvSpPr/>
            <p:nvPr/>
          </p:nvSpPr>
          <p:spPr>
            <a:xfrm>
              <a:off x="2430779" y="60960"/>
              <a:ext cx="9525" cy="10795"/>
            </a:xfrm>
            <a:custGeom>
              <a:avLst/>
              <a:gdLst/>
              <a:ahLst/>
              <a:cxnLst/>
              <a:rect l="l" t="t" r="r" b="b"/>
              <a:pathLst>
                <a:path w="9525" h="10794">
                  <a:moveTo>
                    <a:pt x="9144" y="0"/>
                  </a:moveTo>
                  <a:lnTo>
                    <a:pt x="6095" y="0"/>
                  </a:lnTo>
                  <a:lnTo>
                    <a:pt x="0" y="6096"/>
                  </a:lnTo>
                  <a:lnTo>
                    <a:pt x="4571" y="10668"/>
                  </a:lnTo>
                  <a:lnTo>
                    <a:pt x="4571" y="9144"/>
                  </a:lnTo>
                  <a:lnTo>
                    <a:pt x="7620" y="6096"/>
                  </a:lnTo>
                  <a:lnTo>
                    <a:pt x="9144" y="0"/>
                  </a:lnTo>
                  <a:close/>
                </a:path>
              </a:pathLst>
            </a:custGeom>
            <a:solidFill>
              <a:srgbClr val="66606D"/>
            </a:solidFill>
          </p:spPr>
          <p:txBody>
            <a:bodyPr wrap="square" lIns="0" tIns="0" rIns="0" bIns="0" rtlCol="0"/>
            <a:lstStyle/>
            <a:p>
              <a:endParaRPr/>
            </a:p>
          </p:txBody>
        </p:sp>
        <p:pic>
          <p:nvPicPr>
            <p:cNvPr id="87" name="object 87"/>
            <p:cNvPicPr/>
            <p:nvPr/>
          </p:nvPicPr>
          <p:blipFill>
            <a:blip r:embed="rId73" cstate="print"/>
            <a:stretch>
              <a:fillRect/>
            </a:stretch>
          </p:blipFill>
          <p:spPr>
            <a:xfrm>
              <a:off x="3866388" y="475487"/>
              <a:ext cx="120395" cy="118872"/>
            </a:xfrm>
            <a:prstGeom prst="rect">
              <a:avLst/>
            </a:prstGeom>
          </p:spPr>
        </p:pic>
        <p:pic>
          <p:nvPicPr>
            <p:cNvPr id="88" name="object 88"/>
            <p:cNvPicPr/>
            <p:nvPr/>
          </p:nvPicPr>
          <p:blipFill>
            <a:blip r:embed="rId74" cstate="print"/>
            <a:stretch>
              <a:fillRect/>
            </a:stretch>
          </p:blipFill>
          <p:spPr>
            <a:xfrm>
              <a:off x="4453127" y="563880"/>
              <a:ext cx="10668" cy="9143"/>
            </a:xfrm>
            <a:prstGeom prst="rect">
              <a:avLst/>
            </a:prstGeom>
          </p:spPr>
        </p:pic>
        <p:pic>
          <p:nvPicPr>
            <p:cNvPr id="89" name="object 89"/>
            <p:cNvPicPr/>
            <p:nvPr/>
          </p:nvPicPr>
          <p:blipFill>
            <a:blip r:embed="rId75" cstate="print"/>
            <a:stretch>
              <a:fillRect/>
            </a:stretch>
          </p:blipFill>
          <p:spPr>
            <a:xfrm>
              <a:off x="4450079" y="185928"/>
              <a:ext cx="12191" cy="10667"/>
            </a:xfrm>
            <a:prstGeom prst="rect">
              <a:avLst/>
            </a:prstGeom>
          </p:spPr>
        </p:pic>
        <p:pic>
          <p:nvPicPr>
            <p:cNvPr id="90" name="object 90"/>
            <p:cNvPicPr/>
            <p:nvPr/>
          </p:nvPicPr>
          <p:blipFill>
            <a:blip r:embed="rId76" cstate="print"/>
            <a:stretch>
              <a:fillRect/>
            </a:stretch>
          </p:blipFill>
          <p:spPr>
            <a:xfrm>
              <a:off x="1344167" y="251460"/>
              <a:ext cx="12191" cy="12192"/>
            </a:xfrm>
            <a:prstGeom prst="rect">
              <a:avLst/>
            </a:prstGeom>
          </p:spPr>
        </p:pic>
        <p:pic>
          <p:nvPicPr>
            <p:cNvPr id="91" name="object 91"/>
            <p:cNvPicPr/>
            <p:nvPr/>
          </p:nvPicPr>
          <p:blipFill>
            <a:blip r:embed="rId77" cstate="print"/>
            <a:stretch>
              <a:fillRect/>
            </a:stretch>
          </p:blipFill>
          <p:spPr>
            <a:xfrm>
              <a:off x="4216908" y="170688"/>
              <a:ext cx="12191" cy="10668"/>
            </a:xfrm>
            <a:prstGeom prst="rect">
              <a:avLst/>
            </a:prstGeom>
          </p:spPr>
        </p:pic>
        <p:pic>
          <p:nvPicPr>
            <p:cNvPr id="92" name="object 92"/>
            <p:cNvPicPr/>
            <p:nvPr/>
          </p:nvPicPr>
          <p:blipFill>
            <a:blip r:embed="rId78" cstate="print"/>
            <a:stretch>
              <a:fillRect/>
            </a:stretch>
          </p:blipFill>
          <p:spPr>
            <a:xfrm>
              <a:off x="3031235" y="577595"/>
              <a:ext cx="10667" cy="13715"/>
            </a:xfrm>
            <a:prstGeom prst="rect">
              <a:avLst/>
            </a:prstGeom>
          </p:spPr>
        </p:pic>
        <p:sp>
          <p:nvSpPr>
            <p:cNvPr id="93" name="object 93"/>
            <p:cNvSpPr/>
            <p:nvPr/>
          </p:nvSpPr>
          <p:spPr>
            <a:xfrm>
              <a:off x="952500" y="117347"/>
              <a:ext cx="10795" cy="10795"/>
            </a:xfrm>
            <a:custGeom>
              <a:avLst/>
              <a:gdLst/>
              <a:ahLst/>
              <a:cxnLst/>
              <a:rect l="l" t="t" r="r" b="b"/>
              <a:pathLst>
                <a:path w="10794" h="10794">
                  <a:moveTo>
                    <a:pt x="9143" y="0"/>
                  </a:moveTo>
                  <a:lnTo>
                    <a:pt x="7620" y="0"/>
                  </a:lnTo>
                  <a:lnTo>
                    <a:pt x="3047" y="4572"/>
                  </a:lnTo>
                  <a:lnTo>
                    <a:pt x="0" y="6096"/>
                  </a:lnTo>
                  <a:lnTo>
                    <a:pt x="3047" y="9144"/>
                  </a:lnTo>
                  <a:lnTo>
                    <a:pt x="6095" y="10668"/>
                  </a:lnTo>
                  <a:lnTo>
                    <a:pt x="6095" y="9144"/>
                  </a:lnTo>
                  <a:lnTo>
                    <a:pt x="9143" y="6096"/>
                  </a:lnTo>
                  <a:lnTo>
                    <a:pt x="10668" y="1524"/>
                  </a:lnTo>
                  <a:lnTo>
                    <a:pt x="9143" y="0"/>
                  </a:lnTo>
                  <a:close/>
                </a:path>
              </a:pathLst>
            </a:custGeom>
            <a:solidFill>
              <a:srgbClr val="66606D"/>
            </a:solidFill>
          </p:spPr>
          <p:txBody>
            <a:bodyPr wrap="square" lIns="0" tIns="0" rIns="0" bIns="0" rtlCol="0"/>
            <a:lstStyle/>
            <a:p>
              <a:endParaRPr/>
            </a:p>
          </p:txBody>
        </p:sp>
        <p:pic>
          <p:nvPicPr>
            <p:cNvPr id="94" name="object 94"/>
            <p:cNvPicPr/>
            <p:nvPr/>
          </p:nvPicPr>
          <p:blipFill>
            <a:blip r:embed="rId79" cstate="print"/>
            <a:stretch>
              <a:fillRect/>
            </a:stretch>
          </p:blipFill>
          <p:spPr>
            <a:xfrm>
              <a:off x="961644" y="199643"/>
              <a:ext cx="7620" cy="9144"/>
            </a:xfrm>
            <a:prstGeom prst="rect">
              <a:avLst/>
            </a:prstGeom>
          </p:spPr>
        </p:pic>
        <p:pic>
          <p:nvPicPr>
            <p:cNvPr id="95" name="object 95"/>
            <p:cNvPicPr/>
            <p:nvPr/>
          </p:nvPicPr>
          <p:blipFill>
            <a:blip r:embed="rId80" cstate="print"/>
            <a:stretch>
              <a:fillRect/>
            </a:stretch>
          </p:blipFill>
          <p:spPr>
            <a:xfrm>
              <a:off x="3288791" y="655320"/>
              <a:ext cx="9143" cy="4571"/>
            </a:xfrm>
            <a:prstGeom prst="rect">
              <a:avLst/>
            </a:prstGeom>
          </p:spPr>
        </p:pic>
        <p:pic>
          <p:nvPicPr>
            <p:cNvPr id="96" name="object 96"/>
            <p:cNvPicPr/>
            <p:nvPr/>
          </p:nvPicPr>
          <p:blipFill>
            <a:blip r:embed="rId81" cstate="print"/>
            <a:stretch>
              <a:fillRect/>
            </a:stretch>
          </p:blipFill>
          <p:spPr>
            <a:xfrm>
              <a:off x="1507236" y="492252"/>
              <a:ext cx="7619" cy="10667"/>
            </a:xfrm>
            <a:prstGeom prst="rect">
              <a:avLst/>
            </a:prstGeom>
          </p:spPr>
        </p:pic>
        <p:pic>
          <p:nvPicPr>
            <p:cNvPr id="97" name="object 97"/>
            <p:cNvPicPr/>
            <p:nvPr/>
          </p:nvPicPr>
          <p:blipFill>
            <a:blip r:embed="rId82" cstate="print"/>
            <a:stretch>
              <a:fillRect/>
            </a:stretch>
          </p:blipFill>
          <p:spPr>
            <a:xfrm>
              <a:off x="1338072" y="486156"/>
              <a:ext cx="9144" cy="13715"/>
            </a:xfrm>
            <a:prstGeom prst="rect">
              <a:avLst/>
            </a:prstGeom>
          </p:spPr>
        </p:pic>
        <p:pic>
          <p:nvPicPr>
            <p:cNvPr id="98" name="object 98"/>
            <p:cNvPicPr/>
            <p:nvPr/>
          </p:nvPicPr>
          <p:blipFill>
            <a:blip r:embed="rId83" cstate="print"/>
            <a:stretch>
              <a:fillRect/>
            </a:stretch>
          </p:blipFill>
          <p:spPr>
            <a:xfrm>
              <a:off x="2659380" y="106680"/>
              <a:ext cx="9143" cy="9144"/>
            </a:xfrm>
            <a:prstGeom prst="rect">
              <a:avLst/>
            </a:prstGeom>
          </p:spPr>
        </p:pic>
        <p:pic>
          <p:nvPicPr>
            <p:cNvPr id="99" name="object 99"/>
            <p:cNvPicPr/>
            <p:nvPr/>
          </p:nvPicPr>
          <p:blipFill>
            <a:blip r:embed="rId84" cstate="print"/>
            <a:stretch>
              <a:fillRect/>
            </a:stretch>
          </p:blipFill>
          <p:spPr>
            <a:xfrm>
              <a:off x="2717292" y="542544"/>
              <a:ext cx="9143" cy="9143"/>
            </a:xfrm>
            <a:prstGeom prst="rect">
              <a:avLst/>
            </a:prstGeom>
          </p:spPr>
        </p:pic>
        <p:pic>
          <p:nvPicPr>
            <p:cNvPr id="100" name="object 100"/>
            <p:cNvPicPr/>
            <p:nvPr/>
          </p:nvPicPr>
          <p:blipFill>
            <a:blip r:embed="rId85" cstate="print"/>
            <a:stretch>
              <a:fillRect/>
            </a:stretch>
          </p:blipFill>
          <p:spPr>
            <a:xfrm>
              <a:off x="1943100" y="515112"/>
              <a:ext cx="9144" cy="10667"/>
            </a:xfrm>
            <a:prstGeom prst="rect">
              <a:avLst/>
            </a:prstGeom>
          </p:spPr>
        </p:pic>
        <p:pic>
          <p:nvPicPr>
            <p:cNvPr id="101" name="object 101"/>
            <p:cNvPicPr/>
            <p:nvPr/>
          </p:nvPicPr>
          <p:blipFill>
            <a:blip r:embed="rId86" cstate="print"/>
            <a:stretch>
              <a:fillRect/>
            </a:stretch>
          </p:blipFill>
          <p:spPr>
            <a:xfrm>
              <a:off x="3474720" y="684275"/>
              <a:ext cx="21336" cy="27432"/>
            </a:xfrm>
            <a:prstGeom prst="rect">
              <a:avLst/>
            </a:prstGeom>
          </p:spPr>
        </p:pic>
        <p:pic>
          <p:nvPicPr>
            <p:cNvPr id="102" name="object 102"/>
            <p:cNvPicPr/>
            <p:nvPr/>
          </p:nvPicPr>
          <p:blipFill>
            <a:blip r:embed="rId87" cstate="print"/>
            <a:stretch>
              <a:fillRect/>
            </a:stretch>
          </p:blipFill>
          <p:spPr>
            <a:xfrm>
              <a:off x="4486655" y="775716"/>
              <a:ext cx="16763" cy="21335"/>
            </a:xfrm>
            <a:prstGeom prst="rect">
              <a:avLst/>
            </a:prstGeom>
          </p:spPr>
        </p:pic>
        <p:pic>
          <p:nvPicPr>
            <p:cNvPr id="103" name="object 103"/>
            <p:cNvPicPr/>
            <p:nvPr/>
          </p:nvPicPr>
          <p:blipFill>
            <a:blip r:embed="rId88" cstate="print"/>
            <a:stretch>
              <a:fillRect/>
            </a:stretch>
          </p:blipFill>
          <p:spPr>
            <a:xfrm>
              <a:off x="2916935" y="640079"/>
              <a:ext cx="19812" cy="25908"/>
            </a:xfrm>
            <a:prstGeom prst="rect">
              <a:avLst/>
            </a:prstGeom>
          </p:spPr>
        </p:pic>
        <p:sp>
          <p:nvSpPr>
            <p:cNvPr id="104" name="object 104"/>
            <p:cNvSpPr/>
            <p:nvPr/>
          </p:nvSpPr>
          <p:spPr>
            <a:xfrm>
              <a:off x="3657600" y="635508"/>
              <a:ext cx="15240" cy="18415"/>
            </a:xfrm>
            <a:custGeom>
              <a:avLst/>
              <a:gdLst/>
              <a:ahLst/>
              <a:cxnLst/>
              <a:rect l="l" t="t" r="r" b="b"/>
              <a:pathLst>
                <a:path w="15239" h="18415">
                  <a:moveTo>
                    <a:pt x="15240" y="0"/>
                  </a:moveTo>
                  <a:lnTo>
                    <a:pt x="4572" y="0"/>
                  </a:lnTo>
                  <a:lnTo>
                    <a:pt x="1524" y="1523"/>
                  </a:lnTo>
                  <a:lnTo>
                    <a:pt x="0" y="6096"/>
                  </a:lnTo>
                  <a:lnTo>
                    <a:pt x="0" y="18287"/>
                  </a:lnTo>
                  <a:lnTo>
                    <a:pt x="7619" y="16764"/>
                  </a:lnTo>
                  <a:lnTo>
                    <a:pt x="10667" y="15239"/>
                  </a:lnTo>
                  <a:lnTo>
                    <a:pt x="12191" y="12191"/>
                  </a:lnTo>
                  <a:lnTo>
                    <a:pt x="13716" y="10667"/>
                  </a:lnTo>
                  <a:lnTo>
                    <a:pt x="15240" y="0"/>
                  </a:lnTo>
                  <a:close/>
                </a:path>
              </a:pathLst>
            </a:custGeom>
            <a:solidFill>
              <a:srgbClr val="63626D"/>
            </a:solidFill>
          </p:spPr>
          <p:txBody>
            <a:bodyPr wrap="square" lIns="0" tIns="0" rIns="0" bIns="0" rtlCol="0"/>
            <a:lstStyle/>
            <a:p>
              <a:endParaRPr/>
            </a:p>
          </p:txBody>
        </p:sp>
        <p:pic>
          <p:nvPicPr>
            <p:cNvPr id="105" name="object 105"/>
            <p:cNvPicPr/>
            <p:nvPr/>
          </p:nvPicPr>
          <p:blipFill>
            <a:blip r:embed="rId89" cstate="print"/>
            <a:stretch>
              <a:fillRect/>
            </a:stretch>
          </p:blipFill>
          <p:spPr>
            <a:xfrm>
              <a:off x="3101339" y="659891"/>
              <a:ext cx="32003" cy="16764"/>
            </a:xfrm>
            <a:prstGeom prst="rect">
              <a:avLst/>
            </a:prstGeom>
          </p:spPr>
        </p:pic>
        <p:pic>
          <p:nvPicPr>
            <p:cNvPr id="106" name="object 106"/>
            <p:cNvPicPr/>
            <p:nvPr/>
          </p:nvPicPr>
          <p:blipFill>
            <a:blip r:embed="rId90" cstate="print"/>
            <a:stretch>
              <a:fillRect/>
            </a:stretch>
          </p:blipFill>
          <p:spPr>
            <a:xfrm>
              <a:off x="4354067" y="513587"/>
              <a:ext cx="10667" cy="16764"/>
            </a:xfrm>
            <a:prstGeom prst="rect">
              <a:avLst/>
            </a:prstGeom>
          </p:spPr>
        </p:pic>
        <p:pic>
          <p:nvPicPr>
            <p:cNvPr id="107" name="object 107"/>
            <p:cNvPicPr/>
            <p:nvPr/>
          </p:nvPicPr>
          <p:blipFill>
            <a:blip r:embed="rId91" cstate="print"/>
            <a:stretch>
              <a:fillRect/>
            </a:stretch>
          </p:blipFill>
          <p:spPr>
            <a:xfrm>
              <a:off x="2961132" y="707135"/>
              <a:ext cx="13716" cy="13716"/>
            </a:xfrm>
            <a:prstGeom prst="rect">
              <a:avLst/>
            </a:prstGeom>
          </p:spPr>
        </p:pic>
        <p:pic>
          <p:nvPicPr>
            <p:cNvPr id="108" name="object 108"/>
            <p:cNvPicPr/>
            <p:nvPr/>
          </p:nvPicPr>
          <p:blipFill>
            <a:blip r:embed="rId92" cstate="print"/>
            <a:stretch>
              <a:fillRect/>
            </a:stretch>
          </p:blipFill>
          <p:spPr>
            <a:xfrm>
              <a:off x="3806952" y="667512"/>
              <a:ext cx="10667" cy="13715"/>
            </a:xfrm>
            <a:prstGeom prst="rect">
              <a:avLst/>
            </a:prstGeom>
          </p:spPr>
        </p:pic>
        <p:pic>
          <p:nvPicPr>
            <p:cNvPr id="109" name="object 109"/>
            <p:cNvPicPr/>
            <p:nvPr/>
          </p:nvPicPr>
          <p:blipFill>
            <a:blip r:embed="rId93" cstate="print"/>
            <a:stretch>
              <a:fillRect/>
            </a:stretch>
          </p:blipFill>
          <p:spPr>
            <a:xfrm>
              <a:off x="3767327" y="763524"/>
              <a:ext cx="7620" cy="9143"/>
            </a:xfrm>
            <a:prstGeom prst="rect">
              <a:avLst/>
            </a:prstGeom>
          </p:spPr>
        </p:pic>
        <p:pic>
          <p:nvPicPr>
            <p:cNvPr id="110" name="object 110"/>
            <p:cNvPicPr/>
            <p:nvPr/>
          </p:nvPicPr>
          <p:blipFill>
            <a:blip r:embed="rId94" cstate="print"/>
            <a:stretch>
              <a:fillRect/>
            </a:stretch>
          </p:blipFill>
          <p:spPr>
            <a:xfrm>
              <a:off x="3380232" y="542544"/>
              <a:ext cx="10667" cy="12192"/>
            </a:xfrm>
            <a:prstGeom prst="rect">
              <a:avLst/>
            </a:prstGeom>
          </p:spPr>
        </p:pic>
        <p:sp>
          <p:nvSpPr>
            <p:cNvPr id="111" name="object 111"/>
            <p:cNvSpPr/>
            <p:nvPr/>
          </p:nvSpPr>
          <p:spPr>
            <a:xfrm>
              <a:off x="1703832" y="7027164"/>
              <a:ext cx="10795" cy="13970"/>
            </a:xfrm>
            <a:custGeom>
              <a:avLst/>
              <a:gdLst/>
              <a:ahLst/>
              <a:cxnLst/>
              <a:rect l="l" t="t" r="r" b="b"/>
              <a:pathLst>
                <a:path w="10794" h="13970">
                  <a:moveTo>
                    <a:pt x="9143" y="0"/>
                  </a:moveTo>
                  <a:lnTo>
                    <a:pt x="6095" y="0"/>
                  </a:lnTo>
                  <a:lnTo>
                    <a:pt x="3047" y="1523"/>
                  </a:lnTo>
                  <a:lnTo>
                    <a:pt x="0" y="4571"/>
                  </a:lnTo>
                  <a:lnTo>
                    <a:pt x="0" y="12191"/>
                  </a:lnTo>
                  <a:lnTo>
                    <a:pt x="1523" y="12191"/>
                  </a:lnTo>
                  <a:lnTo>
                    <a:pt x="4571" y="13716"/>
                  </a:lnTo>
                  <a:lnTo>
                    <a:pt x="4571" y="12191"/>
                  </a:lnTo>
                  <a:lnTo>
                    <a:pt x="7619" y="10667"/>
                  </a:lnTo>
                  <a:lnTo>
                    <a:pt x="9143" y="9143"/>
                  </a:lnTo>
                  <a:lnTo>
                    <a:pt x="10667" y="1523"/>
                  </a:lnTo>
                  <a:lnTo>
                    <a:pt x="9143" y="0"/>
                  </a:lnTo>
                  <a:close/>
                </a:path>
              </a:pathLst>
            </a:custGeom>
            <a:solidFill>
              <a:srgbClr val="706B73"/>
            </a:solidFill>
          </p:spPr>
          <p:txBody>
            <a:bodyPr wrap="square" lIns="0" tIns="0" rIns="0" bIns="0" rtlCol="0"/>
            <a:lstStyle/>
            <a:p>
              <a:endParaRPr/>
            </a:p>
          </p:txBody>
        </p:sp>
        <p:sp>
          <p:nvSpPr>
            <p:cNvPr id="112" name="object 112"/>
            <p:cNvSpPr/>
            <p:nvPr/>
          </p:nvSpPr>
          <p:spPr>
            <a:xfrm>
              <a:off x="1523" y="7275576"/>
              <a:ext cx="10795" cy="10795"/>
            </a:xfrm>
            <a:custGeom>
              <a:avLst/>
              <a:gdLst/>
              <a:ahLst/>
              <a:cxnLst/>
              <a:rect l="l" t="t" r="r" b="b"/>
              <a:pathLst>
                <a:path w="10795" h="10795">
                  <a:moveTo>
                    <a:pt x="10668" y="0"/>
                  </a:moveTo>
                  <a:lnTo>
                    <a:pt x="9144" y="0"/>
                  </a:lnTo>
                  <a:lnTo>
                    <a:pt x="0" y="9143"/>
                  </a:lnTo>
                  <a:lnTo>
                    <a:pt x="10668" y="10667"/>
                  </a:lnTo>
                  <a:lnTo>
                    <a:pt x="10668" y="0"/>
                  </a:lnTo>
                  <a:close/>
                </a:path>
              </a:pathLst>
            </a:custGeom>
            <a:solidFill>
              <a:srgbClr val="686672"/>
            </a:solidFill>
          </p:spPr>
          <p:txBody>
            <a:bodyPr wrap="square" lIns="0" tIns="0" rIns="0" bIns="0" rtlCol="0"/>
            <a:lstStyle/>
            <a:p>
              <a:endParaRPr/>
            </a:p>
          </p:txBody>
        </p:sp>
        <p:pic>
          <p:nvPicPr>
            <p:cNvPr id="113" name="object 113"/>
            <p:cNvPicPr/>
            <p:nvPr/>
          </p:nvPicPr>
          <p:blipFill>
            <a:blip r:embed="rId95" cstate="print"/>
            <a:stretch>
              <a:fillRect/>
            </a:stretch>
          </p:blipFill>
          <p:spPr>
            <a:xfrm>
              <a:off x="1708404" y="7266432"/>
              <a:ext cx="12191" cy="12191"/>
            </a:xfrm>
            <a:prstGeom prst="rect">
              <a:avLst/>
            </a:prstGeom>
          </p:spPr>
        </p:pic>
        <p:pic>
          <p:nvPicPr>
            <p:cNvPr id="114" name="object 114"/>
            <p:cNvPicPr/>
            <p:nvPr/>
          </p:nvPicPr>
          <p:blipFill>
            <a:blip r:embed="rId96" cstate="print"/>
            <a:stretch>
              <a:fillRect/>
            </a:stretch>
          </p:blipFill>
          <p:spPr>
            <a:xfrm>
              <a:off x="813816" y="7365492"/>
              <a:ext cx="13715" cy="12191"/>
            </a:xfrm>
            <a:prstGeom prst="rect">
              <a:avLst/>
            </a:prstGeom>
          </p:spPr>
        </p:pic>
        <p:pic>
          <p:nvPicPr>
            <p:cNvPr id="115" name="object 115"/>
            <p:cNvPicPr/>
            <p:nvPr/>
          </p:nvPicPr>
          <p:blipFill>
            <a:blip r:embed="rId97" cstate="print"/>
            <a:stretch>
              <a:fillRect/>
            </a:stretch>
          </p:blipFill>
          <p:spPr>
            <a:xfrm>
              <a:off x="371856" y="6899147"/>
              <a:ext cx="15239" cy="15239"/>
            </a:xfrm>
            <a:prstGeom prst="rect">
              <a:avLst/>
            </a:prstGeom>
          </p:spPr>
        </p:pic>
        <p:pic>
          <p:nvPicPr>
            <p:cNvPr id="116" name="object 116"/>
            <p:cNvPicPr/>
            <p:nvPr/>
          </p:nvPicPr>
          <p:blipFill>
            <a:blip r:embed="rId98" cstate="print"/>
            <a:stretch>
              <a:fillRect/>
            </a:stretch>
          </p:blipFill>
          <p:spPr>
            <a:xfrm>
              <a:off x="207263" y="6021323"/>
              <a:ext cx="18287" cy="12192"/>
            </a:xfrm>
            <a:prstGeom prst="rect">
              <a:avLst/>
            </a:prstGeom>
          </p:spPr>
        </p:pic>
        <p:sp>
          <p:nvSpPr>
            <p:cNvPr id="117" name="object 117"/>
            <p:cNvSpPr/>
            <p:nvPr/>
          </p:nvSpPr>
          <p:spPr>
            <a:xfrm>
              <a:off x="1050036" y="7284719"/>
              <a:ext cx="13970" cy="12700"/>
            </a:xfrm>
            <a:custGeom>
              <a:avLst/>
              <a:gdLst/>
              <a:ahLst/>
              <a:cxnLst/>
              <a:rect l="l" t="t" r="r" b="b"/>
              <a:pathLst>
                <a:path w="13969" h="12700">
                  <a:moveTo>
                    <a:pt x="13716" y="0"/>
                  </a:moveTo>
                  <a:lnTo>
                    <a:pt x="7620" y="0"/>
                  </a:lnTo>
                  <a:lnTo>
                    <a:pt x="6095" y="1524"/>
                  </a:lnTo>
                  <a:lnTo>
                    <a:pt x="4572" y="4572"/>
                  </a:lnTo>
                  <a:lnTo>
                    <a:pt x="3047" y="6096"/>
                  </a:lnTo>
                  <a:lnTo>
                    <a:pt x="1524" y="9144"/>
                  </a:lnTo>
                  <a:lnTo>
                    <a:pt x="0" y="10667"/>
                  </a:lnTo>
                  <a:lnTo>
                    <a:pt x="6095" y="12192"/>
                  </a:lnTo>
                  <a:lnTo>
                    <a:pt x="6095" y="10667"/>
                  </a:lnTo>
                  <a:lnTo>
                    <a:pt x="9143" y="9144"/>
                  </a:lnTo>
                  <a:lnTo>
                    <a:pt x="12191" y="9144"/>
                  </a:lnTo>
                  <a:lnTo>
                    <a:pt x="12191" y="6096"/>
                  </a:lnTo>
                  <a:lnTo>
                    <a:pt x="13716" y="0"/>
                  </a:lnTo>
                  <a:close/>
                </a:path>
              </a:pathLst>
            </a:custGeom>
            <a:solidFill>
              <a:srgbClr val="6B6A72"/>
            </a:solidFill>
          </p:spPr>
          <p:txBody>
            <a:bodyPr wrap="square" lIns="0" tIns="0" rIns="0" bIns="0" rtlCol="0"/>
            <a:lstStyle/>
            <a:p>
              <a:endParaRPr/>
            </a:p>
          </p:txBody>
        </p:sp>
        <p:pic>
          <p:nvPicPr>
            <p:cNvPr id="118" name="object 118"/>
            <p:cNvPicPr/>
            <p:nvPr/>
          </p:nvPicPr>
          <p:blipFill>
            <a:blip r:embed="rId99" cstate="print"/>
            <a:stretch>
              <a:fillRect/>
            </a:stretch>
          </p:blipFill>
          <p:spPr>
            <a:xfrm>
              <a:off x="1485900" y="6775704"/>
              <a:ext cx="10667" cy="6096"/>
            </a:xfrm>
            <a:prstGeom prst="rect">
              <a:avLst/>
            </a:prstGeom>
          </p:spPr>
        </p:pic>
        <p:pic>
          <p:nvPicPr>
            <p:cNvPr id="119" name="object 119"/>
            <p:cNvPicPr/>
            <p:nvPr/>
          </p:nvPicPr>
          <p:blipFill>
            <a:blip r:embed="rId100" cstate="print"/>
            <a:stretch>
              <a:fillRect/>
            </a:stretch>
          </p:blipFill>
          <p:spPr>
            <a:xfrm>
              <a:off x="161543" y="4689348"/>
              <a:ext cx="13716" cy="7619"/>
            </a:xfrm>
            <a:prstGeom prst="rect">
              <a:avLst/>
            </a:prstGeom>
          </p:spPr>
        </p:pic>
        <p:sp>
          <p:nvSpPr>
            <p:cNvPr id="120" name="object 120"/>
            <p:cNvSpPr/>
            <p:nvPr/>
          </p:nvSpPr>
          <p:spPr>
            <a:xfrm>
              <a:off x="603504" y="7453883"/>
              <a:ext cx="12700" cy="17145"/>
            </a:xfrm>
            <a:custGeom>
              <a:avLst/>
              <a:gdLst/>
              <a:ahLst/>
              <a:cxnLst/>
              <a:rect l="l" t="t" r="r" b="b"/>
              <a:pathLst>
                <a:path w="12700" h="17145">
                  <a:moveTo>
                    <a:pt x="9143" y="0"/>
                  </a:moveTo>
                  <a:lnTo>
                    <a:pt x="7620" y="0"/>
                  </a:lnTo>
                  <a:lnTo>
                    <a:pt x="6095" y="1523"/>
                  </a:lnTo>
                  <a:lnTo>
                    <a:pt x="0" y="13716"/>
                  </a:lnTo>
                  <a:lnTo>
                    <a:pt x="0" y="16764"/>
                  </a:lnTo>
                  <a:lnTo>
                    <a:pt x="9143" y="12192"/>
                  </a:lnTo>
                  <a:lnTo>
                    <a:pt x="10668" y="10667"/>
                  </a:lnTo>
                  <a:lnTo>
                    <a:pt x="12191" y="4571"/>
                  </a:lnTo>
                  <a:lnTo>
                    <a:pt x="10668" y="4571"/>
                  </a:lnTo>
                  <a:lnTo>
                    <a:pt x="10668" y="1523"/>
                  </a:lnTo>
                  <a:lnTo>
                    <a:pt x="9143" y="0"/>
                  </a:lnTo>
                  <a:close/>
                </a:path>
              </a:pathLst>
            </a:custGeom>
            <a:solidFill>
              <a:srgbClr val="6B666E"/>
            </a:solidFill>
          </p:spPr>
          <p:txBody>
            <a:bodyPr wrap="square" lIns="0" tIns="0" rIns="0" bIns="0" rtlCol="0"/>
            <a:lstStyle/>
            <a:p>
              <a:endParaRPr/>
            </a:p>
          </p:txBody>
        </p:sp>
        <p:pic>
          <p:nvPicPr>
            <p:cNvPr id="121" name="object 121"/>
            <p:cNvPicPr/>
            <p:nvPr/>
          </p:nvPicPr>
          <p:blipFill>
            <a:blip r:embed="rId101" cstate="print"/>
            <a:stretch>
              <a:fillRect/>
            </a:stretch>
          </p:blipFill>
          <p:spPr>
            <a:xfrm>
              <a:off x="214884" y="7190232"/>
              <a:ext cx="10668" cy="13716"/>
            </a:xfrm>
            <a:prstGeom prst="rect">
              <a:avLst/>
            </a:prstGeom>
          </p:spPr>
        </p:pic>
        <p:pic>
          <p:nvPicPr>
            <p:cNvPr id="122" name="object 122"/>
            <p:cNvPicPr/>
            <p:nvPr/>
          </p:nvPicPr>
          <p:blipFill>
            <a:blip r:embed="rId102" cstate="print"/>
            <a:stretch>
              <a:fillRect/>
            </a:stretch>
          </p:blipFill>
          <p:spPr>
            <a:xfrm>
              <a:off x="2058924" y="7126223"/>
              <a:ext cx="12191" cy="10668"/>
            </a:xfrm>
            <a:prstGeom prst="rect">
              <a:avLst/>
            </a:prstGeom>
          </p:spPr>
        </p:pic>
        <p:pic>
          <p:nvPicPr>
            <p:cNvPr id="123" name="object 123"/>
            <p:cNvPicPr/>
            <p:nvPr/>
          </p:nvPicPr>
          <p:blipFill>
            <a:blip r:embed="rId103" cstate="print"/>
            <a:stretch>
              <a:fillRect/>
            </a:stretch>
          </p:blipFill>
          <p:spPr>
            <a:xfrm>
              <a:off x="1187195" y="6946392"/>
              <a:ext cx="12191" cy="9143"/>
            </a:xfrm>
            <a:prstGeom prst="rect">
              <a:avLst/>
            </a:prstGeom>
          </p:spPr>
        </p:pic>
        <p:sp>
          <p:nvSpPr>
            <p:cNvPr id="124" name="object 124"/>
            <p:cNvSpPr/>
            <p:nvPr/>
          </p:nvSpPr>
          <p:spPr>
            <a:xfrm>
              <a:off x="818387" y="7016496"/>
              <a:ext cx="10795" cy="10795"/>
            </a:xfrm>
            <a:custGeom>
              <a:avLst/>
              <a:gdLst/>
              <a:ahLst/>
              <a:cxnLst/>
              <a:rect l="l" t="t" r="r" b="b"/>
              <a:pathLst>
                <a:path w="10794" h="10795">
                  <a:moveTo>
                    <a:pt x="9143" y="0"/>
                  </a:moveTo>
                  <a:lnTo>
                    <a:pt x="6095" y="0"/>
                  </a:lnTo>
                  <a:lnTo>
                    <a:pt x="3047" y="3048"/>
                  </a:lnTo>
                  <a:lnTo>
                    <a:pt x="1524" y="6096"/>
                  </a:lnTo>
                  <a:lnTo>
                    <a:pt x="0" y="7619"/>
                  </a:lnTo>
                  <a:lnTo>
                    <a:pt x="1524" y="9143"/>
                  </a:lnTo>
                  <a:lnTo>
                    <a:pt x="4572" y="10667"/>
                  </a:lnTo>
                  <a:lnTo>
                    <a:pt x="4572" y="9143"/>
                  </a:lnTo>
                  <a:lnTo>
                    <a:pt x="9143" y="4571"/>
                  </a:lnTo>
                  <a:lnTo>
                    <a:pt x="10668" y="1523"/>
                  </a:lnTo>
                  <a:lnTo>
                    <a:pt x="9143" y="0"/>
                  </a:lnTo>
                  <a:close/>
                </a:path>
              </a:pathLst>
            </a:custGeom>
            <a:solidFill>
              <a:srgbClr val="706F7A"/>
            </a:solidFill>
          </p:spPr>
          <p:txBody>
            <a:bodyPr wrap="square" lIns="0" tIns="0" rIns="0" bIns="0" rtlCol="0"/>
            <a:lstStyle/>
            <a:p>
              <a:endParaRPr/>
            </a:p>
          </p:txBody>
        </p:sp>
        <p:pic>
          <p:nvPicPr>
            <p:cNvPr id="125" name="object 125"/>
            <p:cNvPicPr/>
            <p:nvPr/>
          </p:nvPicPr>
          <p:blipFill>
            <a:blip r:embed="rId104" cstate="print"/>
            <a:stretch>
              <a:fillRect/>
            </a:stretch>
          </p:blipFill>
          <p:spPr>
            <a:xfrm>
              <a:off x="760475" y="7086599"/>
              <a:ext cx="10668" cy="9144"/>
            </a:xfrm>
            <a:prstGeom prst="rect">
              <a:avLst/>
            </a:prstGeom>
          </p:spPr>
        </p:pic>
        <p:pic>
          <p:nvPicPr>
            <p:cNvPr id="126" name="object 126"/>
            <p:cNvPicPr/>
            <p:nvPr/>
          </p:nvPicPr>
          <p:blipFill>
            <a:blip r:embed="rId105" cstate="print"/>
            <a:stretch>
              <a:fillRect/>
            </a:stretch>
          </p:blipFill>
          <p:spPr>
            <a:xfrm>
              <a:off x="2301239" y="7380732"/>
              <a:ext cx="7619" cy="10667"/>
            </a:xfrm>
            <a:prstGeom prst="rect">
              <a:avLst/>
            </a:prstGeom>
          </p:spPr>
        </p:pic>
        <p:pic>
          <p:nvPicPr>
            <p:cNvPr id="127" name="object 127"/>
            <p:cNvPicPr/>
            <p:nvPr/>
          </p:nvPicPr>
          <p:blipFill>
            <a:blip r:embed="rId106" cstate="print"/>
            <a:stretch>
              <a:fillRect/>
            </a:stretch>
          </p:blipFill>
          <p:spPr>
            <a:xfrm>
              <a:off x="321563" y="5481828"/>
              <a:ext cx="10668" cy="7619"/>
            </a:xfrm>
            <a:prstGeom prst="rect">
              <a:avLst/>
            </a:prstGeom>
          </p:spPr>
        </p:pic>
        <p:pic>
          <p:nvPicPr>
            <p:cNvPr id="128" name="object 128"/>
            <p:cNvPicPr/>
            <p:nvPr/>
          </p:nvPicPr>
          <p:blipFill>
            <a:blip r:embed="rId107" cstate="print"/>
            <a:stretch>
              <a:fillRect/>
            </a:stretch>
          </p:blipFill>
          <p:spPr>
            <a:xfrm>
              <a:off x="1947672" y="6925055"/>
              <a:ext cx="35052" cy="51816"/>
            </a:xfrm>
            <a:prstGeom prst="rect">
              <a:avLst/>
            </a:prstGeom>
          </p:spPr>
        </p:pic>
        <p:pic>
          <p:nvPicPr>
            <p:cNvPr id="129" name="object 129"/>
            <p:cNvPicPr/>
            <p:nvPr/>
          </p:nvPicPr>
          <p:blipFill>
            <a:blip r:embed="rId108" cstate="print"/>
            <a:stretch>
              <a:fillRect/>
            </a:stretch>
          </p:blipFill>
          <p:spPr>
            <a:xfrm>
              <a:off x="2583180" y="7092696"/>
              <a:ext cx="32003" cy="21335"/>
            </a:xfrm>
            <a:prstGeom prst="rect">
              <a:avLst/>
            </a:prstGeom>
          </p:spPr>
        </p:pic>
        <p:pic>
          <p:nvPicPr>
            <p:cNvPr id="130" name="object 130"/>
            <p:cNvPicPr/>
            <p:nvPr/>
          </p:nvPicPr>
          <p:blipFill>
            <a:blip r:embed="rId109" cstate="print"/>
            <a:stretch>
              <a:fillRect/>
            </a:stretch>
          </p:blipFill>
          <p:spPr>
            <a:xfrm>
              <a:off x="2430779" y="6822947"/>
              <a:ext cx="25908" cy="15239"/>
            </a:xfrm>
            <a:prstGeom prst="rect">
              <a:avLst/>
            </a:prstGeom>
          </p:spPr>
        </p:pic>
        <p:sp>
          <p:nvSpPr>
            <p:cNvPr id="131" name="object 131"/>
            <p:cNvSpPr/>
            <p:nvPr/>
          </p:nvSpPr>
          <p:spPr>
            <a:xfrm>
              <a:off x="1527048" y="7083552"/>
              <a:ext cx="20320" cy="9525"/>
            </a:xfrm>
            <a:custGeom>
              <a:avLst/>
              <a:gdLst/>
              <a:ahLst/>
              <a:cxnLst/>
              <a:rect l="l" t="t" r="r" b="b"/>
              <a:pathLst>
                <a:path w="20319" h="9525">
                  <a:moveTo>
                    <a:pt x="18287" y="0"/>
                  </a:moveTo>
                  <a:lnTo>
                    <a:pt x="13715" y="0"/>
                  </a:lnTo>
                  <a:lnTo>
                    <a:pt x="7619" y="3048"/>
                  </a:lnTo>
                  <a:lnTo>
                    <a:pt x="6095" y="4571"/>
                  </a:lnTo>
                  <a:lnTo>
                    <a:pt x="0" y="7619"/>
                  </a:lnTo>
                  <a:lnTo>
                    <a:pt x="16763" y="9144"/>
                  </a:lnTo>
                  <a:lnTo>
                    <a:pt x="16763" y="7619"/>
                  </a:lnTo>
                  <a:lnTo>
                    <a:pt x="19811" y="1524"/>
                  </a:lnTo>
                  <a:lnTo>
                    <a:pt x="18287" y="0"/>
                  </a:lnTo>
                  <a:close/>
                </a:path>
              </a:pathLst>
            </a:custGeom>
            <a:solidFill>
              <a:srgbClr val="706B73"/>
            </a:solidFill>
          </p:spPr>
          <p:txBody>
            <a:bodyPr wrap="square" lIns="0" tIns="0" rIns="0" bIns="0" rtlCol="0"/>
            <a:lstStyle/>
            <a:p>
              <a:endParaRPr/>
            </a:p>
          </p:txBody>
        </p:sp>
        <p:pic>
          <p:nvPicPr>
            <p:cNvPr id="132" name="object 132"/>
            <p:cNvPicPr/>
            <p:nvPr/>
          </p:nvPicPr>
          <p:blipFill>
            <a:blip r:embed="rId110" cstate="print"/>
            <a:stretch>
              <a:fillRect/>
            </a:stretch>
          </p:blipFill>
          <p:spPr>
            <a:xfrm>
              <a:off x="2435351" y="7373111"/>
              <a:ext cx="12191" cy="6095"/>
            </a:xfrm>
            <a:prstGeom prst="rect">
              <a:avLst/>
            </a:prstGeom>
          </p:spPr>
        </p:pic>
        <p:sp>
          <p:nvSpPr>
            <p:cNvPr id="133" name="object 133"/>
            <p:cNvSpPr/>
            <p:nvPr/>
          </p:nvSpPr>
          <p:spPr>
            <a:xfrm>
              <a:off x="2624327" y="7284719"/>
              <a:ext cx="12700" cy="7620"/>
            </a:xfrm>
            <a:custGeom>
              <a:avLst/>
              <a:gdLst/>
              <a:ahLst/>
              <a:cxnLst/>
              <a:rect l="l" t="t" r="r" b="b"/>
              <a:pathLst>
                <a:path w="12700" h="7620">
                  <a:moveTo>
                    <a:pt x="12191" y="0"/>
                  </a:moveTo>
                  <a:lnTo>
                    <a:pt x="0" y="0"/>
                  </a:lnTo>
                  <a:lnTo>
                    <a:pt x="0" y="7619"/>
                  </a:lnTo>
                  <a:lnTo>
                    <a:pt x="3048" y="4572"/>
                  </a:lnTo>
                  <a:lnTo>
                    <a:pt x="12191" y="0"/>
                  </a:lnTo>
                  <a:close/>
                </a:path>
              </a:pathLst>
            </a:custGeom>
            <a:solidFill>
              <a:srgbClr val="69646D"/>
            </a:solidFill>
          </p:spPr>
          <p:txBody>
            <a:bodyPr wrap="square" lIns="0" tIns="0" rIns="0" bIns="0" rtlCol="0"/>
            <a:lstStyle/>
            <a:p>
              <a:endParaRPr/>
            </a:p>
          </p:txBody>
        </p:sp>
        <p:pic>
          <p:nvPicPr>
            <p:cNvPr id="134" name="object 134"/>
            <p:cNvPicPr/>
            <p:nvPr/>
          </p:nvPicPr>
          <p:blipFill>
            <a:blip r:embed="rId111" cstate="print"/>
            <a:stretch>
              <a:fillRect/>
            </a:stretch>
          </p:blipFill>
          <p:spPr>
            <a:xfrm>
              <a:off x="1924811" y="7051547"/>
              <a:ext cx="13716" cy="6096"/>
            </a:xfrm>
            <a:prstGeom prst="rect">
              <a:avLst/>
            </a:prstGeom>
          </p:spPr>
        </p:pic>
        <p:pic>
          <p:nvPicPr>
            <p:cNvPr id="135" name="object 135"/>
            <p:cNvPicPr/>
            <p:nvPr/>
          </p:nvPicPr>
          <p:blipFill>
            <a:blip r:embed="rId112" cstate="print"/>
            <a:stretch>
              <a:fillRect/>
            </a:stretch>
          </p:blipFill>
          <p:spPr>
            <a:xfrm>
              <a:off x="2578607" y="6972299"/>
              <a:ext cx="7619" cy="4571"/>
            </a:xfrm>
            <a:prstGeom prst="rect">
              <a:avLst/>
            </a:prstGeom>
          </p:spPr>
        </p:pic>
        <p:pic>
          <p:nvPicPr>
            <p:cNvPr id="136" name="object 136"/>
            <p:cNvPicPr/>
            <p:nvPr/>
          </p:nvPicPr>
          <p:blipFill>
            <a:blip r:embed="rId113" cstate="print"/>
            <a:stretch>
              <a:fillRect/>
            </a:stretch>
          </p:blipFill>
          <p:spPr>
            <a:xfrm>
              <a:off x="2132075" y="7400544"/>
              <a:ext cx="7619" cy="6095"/>
            </a:xfrm>
            <a:prstGeom prst="rect">
              <a:avLst/>
            </a:prstGeom>
          </p:spPr>
        </p:pic>
        <p:pic>
          <p:nvPicPr>
            <p:cNvPr id="137" name="object 137"/>
            <p:cNvPicPr/>
            <p:nvPr/>
          </p:nvPicPr>
          <p:blipFill>
            <a:blip r:embed="rId114" cstate="print"/>
            <a:stretch>
              <a:fillRect/>
            </a:stretch>
          </p:blipFill>
          <p:spPr>
            <a:xfrm>
              <a:off x="1868424" y="7251192"/>
              <a:ext cx="12191" cy="7619"/>
            </a:xfrm>
            <a:prstGeom prst="rect">
              <a:avLst/>
            </a:prstGeom>
          </p:spPr>
        </p:pic>
        <p:pic>
          <p:nvPicPr>
            <p:cNvPr id="138" name="object 138"/>
            <p:cNvPicPr/>
            <p:nvPr/>
          </p:nvPicPr>
          <p:blipFill>
            <a:blip r:embed="rId115" cstate="print"/>
            <a:stretch>
              <a:fillRect/>
            </a:stretch>
          </p:blipFill>
          <p:spPr>
            <a:xfrm>
              <a:off x="2927603" y="7316723"/>
              <a:ext cx="44196" cy="56388"/>
            </a:xfrm>
            <a:prstGeom prst="rect">
              <a:avLst/>
            </a:prstGeom>
          </p:spPr>
        </p:pic>
        <p:pic>
          <p:nvPicPr>
            <p:cNvPr id="139" name="object 139"/>
            <p:cNvPicPr/>
            <p:nvPr/>
          </p:nvPicPr>
          <p:blipFill>
            <a:blip r:embed="rId116" cstate="print"/>
            <a:stretch>
              <a:fillRect/>
            </a:stretch>
          </p:blipFill>
          <p:spPr>
            <a:xfrm>
              <a:off x="3258311" y="7431023"/>
              <a:ext cx="50291" cy="38100"/>
            </a:xfrm>
            <a:prstGeom prst="rect">
              <a:avLst/>
            </a:prstGeom>
          </p:spPr>
        </p:pic>
        <p:pic>
          <p:nvPicPr>
            <p:cNvPr id="140" name="object 140"/>
            <p:cNvPicPr/>
            <p:nvPr/>
          </p:nvPicPr>
          <p:blipFill>
            <a:blip r:embed="rId117" cstate="print"/>
            <a:stretch>
              <a:fillRect/>
            </a:stretch>
          </p:blipFill>
          <p:spPr>
            <a:xfrm>
              <a:off x="4914900" y="6874764"/>
              <a:ext cx="16764" cy="15239"/>
            </a:xfrm>
            <a:prstGeom prst="rect">
              <a:avLst/>
            </a:prstGeom>
          </p:spPr>
        </p:pic>
        <p:pic>
          <p:nvPicPr>
            <p:cNvPr id="141" name="object 141"/>
            <p:cNvPicPr/>
            <p:nvPr/>
          </p:nvPicPr>
          <p:blipFill>
            <a:blip r:embed="rId118" cstate="print"/>
            <a:stretch>
              <a:fillRect/>
            </a:stretch>
          </p:blipFill>
          <p:spPr>
            <a:xfrm>
              <a:off x="4236720" y="7269480"/>
              <a:ext cx="18288" cy="13716"/>
            </a:xfrm>
            <a:prstGeom prst="rect">
              <a:avLst/>
            </a:prstGeom>
          </p:spPr>
        </p:pic>
        <p:pic>
          <p:nvPicPr>
            <p:cNvPr id="142" name="object 142"/>
            <p:cNvPicPr/>
            <p:nvPr/>
          </p:nvPicPr>
          <p:blipFill>
            <a:blip r:embed="rId119" cstate="print"/>
            <a:stretch>
              <a:fillRect/>
            </a:stretch>
          </p:blipFill>
          <p:spPr>
            <a:xfrm>
              <a:off x="2813303" y="7235952"/>
              <a:ext cx="54864" cy="21335"/>
            </a:xfrm>
            <a:prstGeom prst="rect">
              <a:avLst/>
            </a:prstGeom>
          </p:spPr>
        </p:pic>
        <p:sp>
          <p:nvSpPr>
            <p:cNvPr id="143" name="object 143"/>
            <p:cNvSpPr/>
            <p:nvPr/>
          </p:nvSpPr>
          <p:spPr>
            <a:xfrm>
              <a:off x="3096767" y="7045452"/>
              <a:ext cx="21590" cy="13970"/>
            </a:xfrm>
            <a:custGeom>
              <a:avLst/>
              <a:gdLst/>
              <a:ahLst/>
              <a:cxnLst/>
              <a:rect l="l" t="t" r="r" b="b"/>
              <a:pathLst>
                <a:path w="21589" h="13970">
                  <a:moveTo>
                    <a:pt x="18288" y="0"/>
                  </a:moveTo>
                  <a:lnTo>
                    <a:pt x="6096" y="0"/>
                  </a:lnTo>
                  <a:lnTo>
                    <a:pt x="3048" y="3048"/>
                  </a:lnTo>
                  <a:lnTo>
                    <a:pt x="0" y="4571"/>
                  </a:lnTo>
                  <a:lnTo>
                    <a:pt x="9143" y="9144"/>
                  </a:lnTo>
                  <a:lnTo>
                    <a:pt x="10667" y="10667"/>
                  </a:lnTo>
                  <a:lnTo>
                    <a:pt x="13716" y="12192"/>
                  </a:lnTo>
                  <a:lnTo>
                    <a:pt x="19812" y="13716"/>
                  </a:lnTo>
                  <a:lnTo>
                    <a:pt x="19812" y="12192"/>
                  </a:lnTo>
                  <a:lnTo>
                    <a:pt x="21335" y="3048"/>
                  </a:lnTo>
                  <a:lnTo>
                    <a:pt x="18288" y="0"/>
                  </a:lnTo>
                  <a:close/>
                </a:path>
              </a:pathLst>
            </a:custGeom>
            <a:solidFill>
              <a:srgbClr val="6B666E"/>
            </a:solidFill>
          </p:spPr>
          <p:txBody>
            <a:bodyPr wrap="square" lIns="0" tIns="0" rIns="0" bIns="0" rtlCol="0"/>
            <a:lstStyle/>
            <a:p>
              <a:endParaRPr/>
            </a:p>
          </p:txBody>
        </p:sp>
        <p:pic>
          <p:nvPicPr>
            <p:cNvPr id="144" name="object 144"/>
            <p:cNvPicPr/>
            <p:nvPr/>
          </p:nvPicPr>
          <p:blipFill>
            <a:blip r:embed="rId120" cstate="print"/>
            <a:stretch>
              <a:fillRect/>
            </a:stretch>
          </p:blipFill>
          <p:spPr>
            <a:xfrm>
              <a:off x="2788919" y="7065264"/>
              <a:ext cx="27432" cy="70103"/>
            </a:xfrm>
            <a:prstGeom prst="rect">
              <a:avLst/>
            </a:prstGeom>
          </p:spPr>
        </p:pic>
        <p:pic>
          <p:nvPicPr>
            <p:cNvPr id="145" name="object 145"/>
            <p:cNvPicPr/>
            <p:nvPr/>
          </p:nvPicPr>
          <p:blipFill>
            <a:blip r:embed="rId121" cstate="print"/>
            <a:stretch>
              <a:fillRect/>
            </a:stretch>
          </p:blipFill>
          <p:spPr>
            <a:xfrm>
              <a:off x="2795016" y="6917435"/>
              <a:ext cx="103632" cy="91440"/>
            </a:xfrm>
            <a:prstGeom prst="rect">
              <a:avLst/>
            </a:prstGeom>
          </p:spPr>
        </p:pic>
        <p:sp>
          <p:nvSpPr>
            <p:cNvPr id="146" name="object 146"/>
            <p:cNvSpPr/>
            <p:nvPr/>
          </p:nvSpPr>
          <p:spPr>
            <a:xfrm>
              <a:off x="2990088" y="7149083"/>
              <a:ext cx="18415" cy="13970"/>
            </a:xfrm>
            <a:custGeom>
              <a:avLst/>
              <a:gdLst/>
              <a:ahLst/>
              <a:cxnLst/>
              <a:rect l="l" t="t" r="r" b="b"/>
              <a:pathLst>
                <a:path w="18414" h="13970">
                  <a:moveTo>
                    <a:pt x="18287" y="0"/>
                  </a:moveTo>
                  <a:lnTo>
                    <a:pt x="13715" y="0"/>
                  </a:lnTo>
                  <a:lnTo>
                    <a:pt x="4571" y="1523"/>
                  </a:lnTo>
                  <a:lnTo>
                    <a:pt x="1523" y="4571"/>
                  </a:lnTo>
                  <a:lnTo>
                    <a:pt x="0" y="7619"/>
                  </a:lnTo>
                  <a:lnTo>
                    <a:pt x="3047" y="9144"/>
                  </a:lnTo>
                  <a:lnTo>
                    <a:pt x="6095" y="12192"/>
                  </a:lnTo>
                  <a:lnTo>
                    <a:pt x="9143" y="13716"/>
                  </a:lnTo>
                  <a:lnTo>
                    <a:pt x="9143" y="12192"/>
                  </a:lnTo>
                  <a:lnTo>
                    <a:pt x="12191" y="9144"/>
                  </a:lnTo>
                  <a:lnTo>
                    <a:pt x="13715" y="6096"/>
                  </a:lnTo>
                  <a:lnTo>
                    <a:pt x="16763" y="3048"/>
                  </a:lnTo>
                  <a:lnTo>
                    <a:pt x="18287" y="0"/>
                  </a:lnTo>
                  <a:close/>
                </a:path>
              </a:pathLst>
            </a:custGeom>
            <a:solidFill>
              <a:srgbClr val="6B6A75"/>
            </a:solidFill>
          </p:spPr>
          <p:txBody>
            <a:bodyPr wrap="square" lIns="0" tIns="0" rIns="0" bIns="0" rtlCol="0"/>
            <a:lstStyle/>
            <a:p>
              <a:endParaRPr/>
            </a:p>
          </p:txBody>
        </p:sp>
        <p:sp>
          <p:nvSpPr>
            <p:cNvPr id="147" name="object 147"/>
            <p:cNvSpPr/>
            <p:nvPr/>
          </p:nvSpPr>
          <p:spPr>
            <a:xfrm>
              <a:off x="2740151" y="6902196"/>
              <a:ext cx="12700" cy="12700"/>
            </a:xfrm>
            <a:custGeom>
              <a:avLst/>
              <a:gdLst/>
              <a:ahLst/>
              <a:cxnLst/>
              <a:rect l="l" t="t" r="r" b="b"/>
              <a:pathLst>
                <a:path w="12700" h="12700">
                  <a:moveTo>
                    <a:pt x="12191" y="0"/>
                  </a:moveTo>
                  <a:lnTo>
                    <a:pt x="7620" y="0"/>
                  </a:lnTo>
                  <a:lnTo>
                    <a:pt x="3048" y="1523"/>
                  </a:lnTo>
                  <a:lnTo>
                    <a:pt x="0" y="4571"/>
                  </a:lnTo>
                  <a:lnTo>
                    <a:pt x="0" y="12191"/>
                  </a:lnTo>
                  <a:lnTo>
                    <a:pt x="12191" y="0"/>
                  </a:lnTo>
                  <a:close/>
                </a:path>
              </a:pathLst>
            </a:custGeom>
            <a:solidFill>
              <a:srgbClr val="6B6A72"/>
            </a:solidFill>
          </p:spPr>
          <p:txBody>
            <a:bodyPr wrap="square" lIns="0" tIns="0" rIns="0" bIns="0" rtlCol="0"/>
            <a:lstStyle/>
            <a:p>
              <a:endParaRPr/>
            </a:p>
          </p:txBody>
        </p:sp>
        <p:pic>
          <p:nvPicPr>
            <p:cNvPr id="148" name="object 148"/>
            <p:cNvPicPr/>
            <p:nvPr/>
          </p:nvPicPr>
          <p:blipFill>
            <a:blip r:embed="rId122" cstate="print"/>
            <a:stretch>
              <a:fillRect/>
            </a:stretch>
          </p:blipFill>
          <p:spPr>
            <a:xfrm>
              <a:off x="3107435" y="7118604"/>
              <a:ext cx="18288" cy="7619"/>
            </a:xfrm>
            <a:prstGeom prst="rect">
              <a:avLst/>
            </a:prstGeom>
          </p:spPr>
        </p:pic>
        <p:sp>
          <p:nvSpPr>
            <p:cNvPr id="149" name="object 149"/>
            <p:cNvSpPr/>
            <p:nvPr/>
          </p:nvSpPr>
          <p:spPr>
            <a:xfrm>
              <a:off x="3204972" y="7303007"/>
              <a:ext cx="15240" cy="10795"/>
            </a:xfrm>
            <a:custGeom>
              <a:avLst/>
              <a:gdLst/>
              <a:ahLst/>
              <a:cxnLst/>
              <a:rect l="l" t="t" r="r" b="b"/>
              <a:pathLst>
                <a:path w="15239" h="10795">
                  <a:moveTo>
                    <a:pt x="13716" y="0"/>
                  </a:moveTo>
                  <a:lnTo>
                    <a:pt x="10667" y="0"/>
                  </a:lnTo>
                  <a:lnTo>
                    <a:pt x="7619" y="1524"/>
                  </a:lnTo>
                  <a:lnTo>
                    <a:pt x="6095" y="3048"/>
                  </a:lnTo>
                  <a:lnTo>
                    <a:pt x="0" y="6096"/>
                  </a:lnTo>
                  <a:lnTo>
                    <a:pt x="3047" y="9144"/>
                  </a:lnTo>
                  <a:lnTo>
                    <a:pt x="6095" y="10668"/>
                  </a:lnTo>
                  <a:lnTo>
                    <a:pt x="6095" y="9144"/>
                  </a:lnTo>
                  <a:lnTo>
                    <a:pt x="9143" y="7620"/>
                  </a:lnTo>
                  <a:lnTo>
                    <a:pt x="10667" y="6096"/>
                  </a:lnTo>
                  <a:lnTo>
                    <a:pt x="13716" y="4572"/>
                  </a:lnTo>
                  <a:lnTo>
                    <a:pt x="15239" y="1524"/>
                  </a:lnTo>
                  <a:lnTo>
                    <a:pt x="13716" y="0"/>
                  </a:lnTo>
                  <a:close/>
                </a:path>
              </a:pathLst>
            </a:custGeom>
            <a:solidFill>
              <a:srgbClr val="676570"/>
            </a:solidFill>
          </p:spPr>
          <p:txBody>
            <a:bodyPr wrap="square" lIns="0" tIns="0" rIns="0" bIns="0" rtlCol="0"/>
            <a:lstStyle/>
            <a:p>
              <a:endParaRPr/>
            </a:p>
          </p:txBody>
        </p:sp>
        <p:sp>
          <p:nvSpPr>
            <p:cNvPr id="150" name="object 150"/>
            <p:cNvSpPr/>
            <p:nvPr/>
          </p:nvSpPr>
          <p:spPr>
            <a:xfrm>
              <a:off x="3003803" y="7331964"/>
              <a:ext cx="13970" cy="10795"/>
            </a:xfrm>
            <a:custGeom>
              <a:avLst/>
              <a:gdLst/>
              <a:ahLst/>
              <a:cxnLst/>
              <a:rect l="l" t="t" r="r" b="b"/>
              <a:pathLst>
                <a:path w="13969" h="10795">
                  <a:moveTo>
                    <a:pt x="13716" y="0"/>
                  </a:moveTo>
                  <a:lnTo>
                    <a:pt x="4572" y="0"/>
                  </a:lnTo>
                  <a:lnTo>
                    <a:pt x="0" y="4571"/>
                  </a:lnTo>
                  <a:lnTo>
                    <a:pt x="0" y="10667"/>
                  </a:lnTo>
                  <a:lnTo>
                    <a:pt x="7620" y="9143"/>
                  </a:lnTo>
                  <a:lnTo>
                    <a:pt x="12192" y="7619"/>
                  </a:lnTo>
                  <a:lnTo>
                    <a:pt x="13716" y="0"/>
                  </a:lnTo>
                  <a:close/>
                </a:path>
              </a:pathLst>
            </a:custGeom>
            <a:solidFill>
              <a:srgbClr val="67636B"/>
            </a:solidFill>
          </p:spPr>
          <p:txBody>
            <a:bodyPr wrap="square" lIns="0" tIns="0" rIns="0" bIns="0" rtlCol="0"/>
            <a:lstStyle/>
            <a:p>
              <a:endParaRPr/>
            </a:p>
          </p:txBody>
        </p:sp>
        <p:pic>
          <p:nvPicPr>
            <p:cNvPr id="151" name="object 151"/>
            <p:cNvPicPr/>
            <p:nvPr/>
          </p:nvPicPr>
          <p:blipFill>
            <a:blip r:embed="rId123" cstate="print"/>
            <a:stretch>
              <a:fillRect/>
            </a:stretch>
          </p:blipFill>
          <p:spPr>
            <a:xfrm>
              <a:off x="3110483" y="7301483"/>
              <a:ext cx="13716" cy="10667"/>
            </a:xfrm>
            <a:prstGeom prst="rect">
              <a:avLst/>
            </a:prstGeom>
          </p:spPr>
        </p:pic>
        <p:pic>
          <p:nvPicPr>
            <p:cNvPr id="152" name="object 152"/>
            <p:cNvPicPr/>
            <p:nvPr/>
          </p:nvPicPr>
          <p:blipFill>
            <a:blip r:embed="rId124" cstate="print"/>
            <a:stretch>
              <a:fillRect/>
            </a:stretch>
          </p:blipFill>
          <p:spPr>
            <a:xfrm>
              <a:off x="3116580" y="6958583"/>
              <a:ext cx="16763" cy="10667"/>
            </a:xfrm>
            <a:prstGeom prst="rect">
              <a:avLst/>
            </a:prstGeom>
          </p:spPr>
        </p:pic>
        <p:pic>
          <p:nvPicPr>
            <p:cNvPr id="153" name="object 153"/>
            <p:cNvPicPr/>
            <p:nvPr/>
          </p:nvPicPr>
          <p:blipFill>
            <a:blip r:embed="rId125" cstate="print"/>
            <a:stretch>
              <a:fillRect/>
            </a:stretch>
          </p:blipFill>
          <p:spPr>
            <a:xfrm>
              <a:off x="3529584" y="6790944"/>
              <a:ext cx="13716" cy="10667"/>
            </a:xfrm>
            <a:prstGeom prst="rect">
              <a:avLst/>
            </a:prstGeom>
          </p:spPr>
        </p:pic>
        <p:pic>
          <p:nvPicPr>
            <p:cNvPr id="154" name="object 154"/>
            <p:cNvPicPr/>
            <p:nvPr/>
          </p:nvPicPr>
          <p:blipFill>
            <a:blip r:embed="rId126" cstate="print"/>
            <a:stretch>
              <a:fillRect/>
            </a:stretch>
          </p:blipFill>
          <p:spPr>
            <a:xfrm>
              <a:off x="2872739" y="6856476"/>
              <a:ext cx="10667" cy="10667"/>
            </a:xfrm>
            <a:prstGeom prst="rect">
              <a:avLst/>
            </a:prstGeom>
          </p:spPr>
        </p:pic>
        <p:pic>
          <p:nvPicPr>
            <p:cNvPr id="155" name="object 155"/>
            <p:cNvPicPr/>
            <p:nvPr/>
          </p:nvPicPr>
          <p:blipFill>
            <a:blip r:embed="rId127" cstate="print"/>
            <a:stretch>
              <a:fillRect/>
            </a:stretch>
          </p:blipFill>
          <p:spPr>
            <a:xfrm>
              <a:off x="2749296" y="7277099"/>
              <a:ext cx="21335" cy="41148"/>
            </a:xfrm>
            <a:prstGeom prst="rect">
              <a:avLst/>
            </a:prstGeom>
          </p:spPr>
        </p:pic>
        <p:pic>
          <p:nvPicPr>
            <p:cNvPr id="156" name="object 156"/>
            <p:cNvPicPr/>
            <p:nvPr/>
          </p:nvPicPr>
          <p:blipFill>
            <a:blip r:embed="rId128" cstate="print"/>
            <a:stretch>
              <a:fillRect/>
            </a:stretch>
          </p:blipFill>
          <p:spPr>
            <a:xfrm>
              <a:off x="4224527" y="7051547"/>
              <a:ext cx="12191" cy="7619"/>
            </a:xfrm>
            <a:prstGeom prst="rect">
              <a:avLst/>
            </a:prstGeom>
          </p:spPr>
        </p:pic>
        <p:pic>
          <p:nvPicPr>
            <p:cNvPr id="157" name="object 157"/>
            <p:cNvPicPr/>
            <p:nvPr/>
          </p:nvPicPr>
          <p:blipFill>
            <a:blip r:embed="rId129" cstate="print"/>
            <a:stretch>
              <a:fillRect/>
            </a:stretch>
          </p:blipFill>
          <p:spPr>
            <a:xfrm>
              <a:off x="4145279" y="7045452"/>
              <a:ext cx="9143" cy="7619"/>
            </a:xfrm>
            <a:prstGeom prst="rect">
              <a:avLst/>
            </a:prstGeom>
          </p:spPr>
        </p:pic>
        <p:pic>
          <p:nvPicPr>
            <p:cNvPr id="158" name="object 158"/>
            <p:cNvPicPr/>
            <p:nvPr/>
          </p:nvPicPr>
          <p:blipFill>
            <a:blip r:embed="rId130" cstate="print"/>
            <a:stretch>
              <a:fillRect/>
            </a:stretch>
          </p:blipFill>
          <p:spPr>
            <a:xfrm>
              <a:off x="4928615" y="7095744"/>
              <a:ext cx="12191" cy="7619"/>
            </a:xfrm>
            <a:prstGeom prst="rect">
              <a:avLst/>
            </a:prstGeom>
          </p:spPr>
        </p:pic>
        <p:pic>
          <p:nvPicPr>
            <p:cNvPr id="159" name="object 159"/>
            <p:cNvPicPr/>
            <p:nvPr/>
          </p:nvPicPr>
          <p:blipFill>
            <a:blip r:embed="rId131" cstate="print"/>
            <a:stretch>
              <a:fillRect/>
            </a:stretch>
          </p:blipFill>
          <p:spPr>
            <a:xfrm>
              <a:off x="4858511" y="7376160"/>
              <a:ext cx="24384" cy="38100"/>
            </a:xfrm>
            <a:prstGeom prst="rect">
              <a:avLst/>
            </a:prstGeom>
          </p:spPr>
        </p:pic>
        <p:pic>
          <p:nvPicPr>
            <p:cNvPr id="160" name="object 160"/>
            <p:cNvPicPr/>
            <p:nvPr/>
          </p:nvPicPr>
          <p:blipFill>
            <a:blip r:embed="rId132" cstate="print"/>
            <a:stretch>
              <a:fillRect/>
            </a:stretch>
          </p:blipFill>
          <p:spPr>
            <a:xfrm>
              <a:off x="3046475" y="7434071"/>
              <a:ext cx="12191" cy="6096"/>
            </a:xfrm>
            <a:prstGeom prst="rect">
              <a:avLst/>
            </a:prstGeom>
          </p:spPr>
        </p:pic>
        <p:pic>
          <p:nvPicPr>
            <p:cNvPr id="161" name="object 161"/>
            <p:cNvPicPr/>
            <p:nvPr/>
          </p:nvPicPr>
          <p:blipFill>
            <a:blip r:embed="rId133" cstate="print"/>
            <a:stretch>
              <a:fillRect/>
            </a:stretch>
          </p:blipFill>
          <p:spPr>
            <a:xfrm>
              <a:off x="2755392" y="7464552"/>
              <a:ext cx="10667" cy="6096"/>
            </a:xfrm>
            <a:prstGeom prst="rect">
              <a:avLst/>
            </a:prstGeom>
          </p:spPr>
        </p:pic>
        <p:pic>
          <p:nvPicPr>
            <p:cNvPr id="162" name="object 162"/>
            <p:cNvPicPr/>
            <p:nvPr/>
          </p:nvPicPr>
          <p:blipFill>
            <a:blip r:embed="rId134" cstate="print"/>
            <a:stretch>
              <a:fillRect/>
            </a:stretch>
          </p:blipFill>
          <p:spPr>
            <a:xfrm>
              <a:off x="3255264" y="6815328"/>
              <a:ext cx="12191" cy="7619"/>
            </a:xfrm>
            <a:prstGeom prst="rect">
              <a:avLst/>
            </a:prstGeom>
          </p:spPr>
        </p:pic>
        <p:pic>
          <p:nvPicPr>
            <p:cNvPr id="163" name="object 163"/>
            <p:cNvPicPr/>
            <p:nvPr/>
          </p:nvPicPr>
          <p:blipFill>
            <a:blip r:embed="rId135" cstate="print"/>
            <a:stretch>
              <a:fillRect/>
            </a:stretch>
          </p:blipFill>
          <p:spPr>
            <a:xfrm>
              <a:off x="2983992" y="6978396"/>
              <a:ext cx="12191" cy="7619"/>
            </a:xfrm>
            <a:prstGeom prst="rect">
              <a:avLst/>
            </a:prstGeom>
          </p:spPr>
        </p:pic>
        <p:pic>
          <p:nvPicPr>
            <p:cNvPr id="164" name="object 164"/>
            <p:cNvPicPr/>
            <p:nvPr/>
          </p:nvPicPr>
          <p:blipFill>
            <a:blip r:embed="rId136" cstate="print"/>
            <a:stretch>
              <a:fillRect/>
            </a:stretch>
          </p:blipFill>
          <p:spPr>
            <a:xfrm>
              <a:off x="6356603" y="7421880"/>
              <a:ext cx="21335" cy="24383"/>
            </a:xfrm>
            <a:prstGeom prst="rect">
              <a:avLst/>
            </a:prstGeom>
          </p:spPr>
        </p:pic>
        <p:pic>
          <p:nvPicPr>
            <p:cNvPr id="165" name="object 165"/>
            <p:cNvPicPr/>
            <p:nvPr/>
          </p:nvPicPr>
          <p:blipFill>
            <a:blip r:embed="rId137" cstate="print"/>
            <a:stretch>
              <a:fillRect/>
            </a:stretch>
          </p:blipFill>
          <p:spPr>
            <a:xfrm>
              <a:off x="5516879" y="6894576"/>
              <a:ext cx="24383" cy="24383"/>
            </a:xfrm>
            <a:prstGeom prst="rect">
              <a:avLst/>
            </a:prstGeom>
          </p:spPr>
        </p:pic>
        <p:pic>
          <p:nvPicPr>
            <p:cNvPr id="166" name="object 166"/>
            <p:cNvPicPr/>
            <p:nvPr/>
          </p:nvPicPr>
          <p:blipFill>
            <a:blip r:embed="rId138" cstate="print"/>
            <a:stretch>
              <a:fillRect/>
            </a:stretch>
          </p:blipFill>
          <p:spPr>
            <a:xfrm>
              <a:off x="6652259" y="6781799"/>
              <a:ext cx="19811" cy="18287"/>
            </a:xfrm>
            <a:prstGeom prst="rect">
              <a:avLst/>
            </a:prstGeom>
          </p:spPr>
        </p:pic>
        <p:sp>
          <p:nvSpPr>
            <p:cNvPr id="167" name="object 167"/>
            <p:cNvSpPr/>
            <p:nvPr/>
          </p:nvSpPr>
          <p:spPr>
            <a:xfrm>
              <a:off x="7048500" y="7027164"/>
              <a:ext cx="12700" cy="13970"/>
            </a:xfrm>
            <a:custGeom>
              <a:avLst/>
              <a:gdLst/>
              <a:ahLst/>
              <a:cxnLst/>
              <a:rect l="l" t="t" r="r" b="b"/>
              <a:pathLst>
                <a:path w="12700" h="13970">
                  <a:moveTo>
                    <a:pt x="10667" y="0"/>
                  </a:moveTo>
                  <a:lnTo>
                    <a:pt x="7619" y="0"/>
                  </a:lnTo>
                  <a:lnTo>
                    <a:pt x="4571" y="1523"/>
                  </a:lnTo>
                  <a:lnTo>
                    <a:pt x="0" y="6096"/>
                  </a:lnTo>
                  <a:lnTo>
                    <a:pt x="0" y="10667"/>
                  </a:lnTo>
                  <a:lnTo>
                    <a:pt x="1523" y="10667"/>
                  </a:lnTo>
                  <a:lnTo>
                    <a:pt x="3048" y="12191"/>
                  </a:lnTo>
                  <a:lnTo>
                    <a:pt x="6096" y="13716"/>
                  </a:lnTo>
                  <a:lnTo>
                    <a:pt x="6096" y="12191"/>
                  </a:lnTo>
                  <a:lnTo>
                    <a:pt x="9144" y="10667"/>
                  </a:lnTo>
                  <a:lnTo>
                    <a:pt x="10667" y="9143"/>
                  </a:lnTo>
                  <a:lnTo>
                    <a:pt x="12192" y="1523"/>
                  </a:lnTo>
                  <a:lnTo>
                    <a:pt x="10667" y="0"/>
                  </a:lnTo>
                  <a:close/>
                </a:path>
              </a:pathLst>
            </a:custGeom>
            <a:solidFill>
              <a:srgbClr val="72707B"/>
            </a:solidFill>
          </p:spPr>
          <p:txBody>
            <a:bodyPr wrap="square" lIns="0" tIns="0" rIns="0" bIns="0" rtlCol="0"/>
            <a:lstStyle/>
            <a:p>
              <a:endParaRPr/>
            </a:p>
          </p:txBody>
        </p:sp>
        <p:pic>
          <p:nvPicPr>
            <p:cNvPr id="168" name="object 168"/>
            <p:cNvPicPr/>
            <p:nvPr/>
          </p:nvPicPr>
          <p:blipFill>
            <a:blip r:embed="rId139" cstate="print"/>
            <a:stretch>
              <a:fillRect/>
            </a:stretch>
          </p:blipFill>
          <p:spPr>
            <a:xfrm>
              <a:off x="5678423" y="6899147"/>
              <a:ext cx="54864" cy="22859"/>
            </a:xfrm>
            <a:prstGeom prst="rect">
              <a:avLst/>
            </a:prstGeom>
          </p:spPr>
        </p:pic>
        <p:sp>
          <p:nvSpPr>
            <p:cNvPr id="169" name="object 169"/>
            <p:cNvSpPr/>
            <p:nvPr/>
          </p:nvSpPr>
          <p:spPr>
            <a:xfrm>
              <a:off x="5347715" y="7275576"/>
              <a:ext cx="10795" cy="10795"/>
            </a:xfrm>
            <a:custGeom>
              <a:avLst/>
              <a:gdLst/>
              <a:ahLst/>
              <a:cxnLst/>
              <a:rect l="l" t="t" r="r" b="b"/>
              <a:pathLst>
                <a:path w="10795" h="10795">
                  <a:moveTo>
                    <a:pt x="10667" y="0"/>
                  </a:moveTo>
                  <a:lnTo>
                    <a:pt x="9144" y="0"/>
                  </a:lnTo>
                  <a:lnTo>
                    <a:pt x="0" y="9143"/>
                  </a:lnTo>
                  <a:lnTo>
                    <a:pt x="10667" y="10667"/>
                  </a:lnTo>
                  <a:lnTo>
                    <a:pt x="10667" y="0"/>
                  </a:lnTo>
                  <a:close/>
                </a:path>
              </a:pathLst>
            </a:custGeom>
            <a:solidFill>
              <a:srgbClr val="63626D"/>
            </a:solidFill>
          </p:spPr>
          <p:txBody>
            <a:bodyPr wrap="square" lIns="0" tIns="0" rIns="0" bIns="0" rtlCol="0"/>
            <a:lstStyle/>
            <a:p>
              <a:endParaRPr/>
            </a:p>
          </p:txBody>
        </p:sp>
        <p:pic>
          <p:nvPicPr>
            <p:cNvPr id="170" name="object 170"/>
            <p:cNvPicPr/>
            <p:nvPr/>
          </p:nvPicPr>
          <p:blipFill>
            <a:blip r:embed="rId140" cstate="print"/>
            <a:stretch>
              <a:fillRect/>
            </a:stretch>
          </p:blipFill>
          <p:spPr>
            <a:xfrm>
              <a:off x="7054596" y="7266432"/>
              <a:ext cx="12191" cy="12191"/>
            </a:xfrm>
            <a:prstGeom prst="rect">
              <a:avLst/>
            </a:prstGeom>
          </p:spPr>
        </p:pic>
        <p:pic>
          <p:nvPicPr>
            <p:cNvPr id="171" name="object 171"/>
            <p:cNvPicPr/>
            <p:nvPr/>
          </p:nvPicPr>
          <p:blipFill>
            <a:blip r:embed="rId141" cstate="print"/>
            <a:stretch>
              <a:fillRect/>
            </a:stretch>
          </p:blipFill>
          <p:spPr>
            <a:xfrm>
              <a:off x="6160007" y="7365492"/>
              <a:ext cx="13716" cy="12191"/>
            </a:xfrm>
            <a:prstGeom prst="rect">
              <a:avLst/>
            </a:prstGeom>
          </p:spPr>
        </p:pic>
        <p:sp>
          <p:nvSpPr>
            <p:cNvPr id="172" name="object 172"/>
            <p:cNvSpPr/>
            <p:nvPr/>
          </p:nvSpPr>
          <p:spPr>
            <a:xfrm>
              <a:off x="6396228" y="7284719"/>
              <a:ext cx="13970" cy="12700"/>
            </a:xfrm>
            <a:custGeom>
              <a:avLst/>
              <a:gdLst/>
              <a:ahLst/>
              <a:cxnLst/>
              <a:rect l="l" t="t" r="r" b="b"/>
              <a:pathLst>
                <a:path w="13970" h="12700">
                  <a:moveTo>
                    <a:pt x="13716" y="0"/>
                  </a:moveTo>
                  <a:lnTo>
                    <a:pt x="6095" y="0"/>
                  </a:lnTo>
                  <a:lnTo>
                    <a:pt x="3048" y="6096"/>
                  </a:lnTo>
                  <a:lnTo>
                    <a:pt x="1523" y="7619"/>
                  </a:lnTo>
                  <a:lnTo>
                    <a:pt x="0" y="10667"/>
                  </a:lnTo>
                  <a:lnTo>
                    <a:pt x="6095" y="12192"/>
                  </a:lnTo>
                  <a:lnTo>
                    <a:pt x="6095" y="10667"/>
                  </a:lnTo>
                  <a:lnTo>
                    <a:pt x="9143" y="9144"/>
                  </a:lnTo>
                  <a:lnTo>
                    <a:pt x="12191" y="9144"/>
                  </a:lnTo>
                  <a:lnTo>
                    <a:pt x="12191" y="6096"/>
                  </a:lnTo>
                  <a:lnTo>
                    <a:pt x="13716" y="0"/>
                  </a:lnTo>
                  <a:close/>
                </a:path>
              </a:pathLst>
            </a:custGeom>
            <a:solidFill>
              <a:srgbClr val="62606B"/>
            </a:solidFill>
          </p:spPr>
          <p:txBody>
            <a:bodyPr wrap="square" lIns="0" tIns="0" rIns="0" bIns="0" rtlCol="0"/>
            <a:lstStyle/>
            <a:p>
              <a:endParaRPr/>
            </a:p>
          </p:txBody>
        </p:sp>
        <p:pic>
          <p:nvPicPr>
            <p:cNvPr id="173" name="object 173"/>
            <p:cNvPicPr/>
            <p:nvPr/>
          </p:nvPicPr>
          <p:blipFill>
            <a:blip r:embed="rId142" cstate="print"/>
            <a:stretch>
              <a:fillRect/>
            </a:stretch>
          </p:blipFill>
          <p:spPr>
            <a:xfrm>
              <a:off x="6832092" y="6775704"/>
              <a:ext cx="10667" cy="6096"/>
            </a:xfrm>
            <a:prstGeom prst="rect">
              <a:avLst/>
            </a:prstGeom>
          </p:spPr>
        </p:pic>
        <p:sp>
          <p:nvSpPr>
            <p:cNvPr id="174" name="object 174"/>
            <p:cNvSpPr/>
            <p:nvPr/>
          </p:nvSpPr>
          <p:spPr>
            <a:xfrm>
              <a:off x="5949696" y="7453883"/>
              <a:ext cx="12700" cy="17145"/>
            </a:xfrm>
            <a:custGeom>
              <a:avLst/>
              <a:gdLst/>
              <a:ahLst/>
              <a:cxnLst/>
              <a:rect l="l" t="t" r="r" b="b"/>
              <a:pathLst>
                <a:path w="12700" h="17145">
                  <a:moveTo>
                    <a:pt x="9143" y="0"/>
                  </a:moveTo>
                  <a:lnTo>
                    <a:pt x="7619" y="0"/>
                  </a:lnTo>
                  <a:lnTo>
                    <a:pt x="6096" y="1523"/>
                  </a:lnTo>
                  <a:lnTo>
                    <a:pt x="0" y="13716"/>
                  </a:lnTo>
                  <a:lnTo>
                    <a:pt x="0" y="16764"/>
                  </a:lnTo>
                  <a:lnTo>
                    <a:pt x="9143" y="12192"/>
                  </a:lnTo>
                  <a:lnTo>
                    <a:pt x="10667" y="10667"/>
                  </a:lnTo>
                  <a:lnTo>
                    <a:pt x="12191" y="4571"/>
                  </a:lnTo>
                  <a:lnTo>
                    <a:pt x="10667" y="4571"/>
                  </a:lnTo>
                  <a:lnTo>
                    <a:pt x="10667" y="1523"/>
                  </a:lnTo>
                  <a:lnTo>
                    <a:pt x="9143" y="0"/>
                  </a:lnTo>
                  <a:close/>
                </a:path>
              </a:pathLst>
            </a:custGeom>
            <a:solidFill>
              <a:srgbClr val="63626A"/>
            </a:solidFill>
          </p:spPr>
          <p:txBody>
            <a:bodyPr wrap="square" lIns="0" tIns="0" rIns="0" bIns="0" rtlCol="0"/>
            <a:lstStyle/>
            <a:p>
              <a:endParaRPr/>
            </a:p>
          </p:txBody>
        </p:sp>
        <p:pic>
          <p:nvPicPr>
            <p:cNvPr id="175" name="object 175"/>
            <p:cNvPicPr/>
            <p:nvPr/>
          </p:nvPicPr>
          <p:blipFill>
            <a:blip r:embed="rId143" cstate="print"/>
            <a:stretch>
              <a:fillRect/>
            </a:stretch>
          </p:blipFill>
          <p:spPr>
            <a:xfrm>
              <a:off x="7405116" y="7126223"/>
              <a:ext cx="12191" cy="10668"/>
            </a:xfrm>
            <a:prstGeom prst="rect">
              <a:avLst/>
            </a:prstGeom>
          </p:spPr>
        </p:pic>
        <p:pic>
          <p:nvPicPr>
            <p:cNvPr id="176" name="object 176"/>
            <p:cNvPicPr/>
            <p:nvPr/>
          </p:nvPicPr>
          <p:blipFill>
            <a:blip r:embed="rId74" cstate="print"/>
            <a:stretch>
              <a:fillRect/>
            </a:stretch>
          </p:blipFill>
          <p:spPr>
            <a:xfrm>
              <a:off x="6533388" y="6946392"/>
              <a:ext cx="10667" cy="9143"/>
            </a:xfrm>
            <a:prstGeom prst="rect">
              <a:avLst/>
            </a:prstGeom>
          </p:spPr>
        </p:pic>
        <p:sp>
          <p:nvSpPr>
            <p:cNvPr id="177" name="object 177"/>
            <p:cNvSpPr/>
            <p:nvPr/>
          </p:nvSpPr>
          <p:spPr>
            <a:xfrm>
              <a:off x="6164579" y="7016496"/>
              <a:ext cx="10795" cy="10795"/>
            </a:xfrm>
            <a:custGeom>
              <a:avLst/>
              <a:gdLst/>
              <a:ahLst/>
              <a:cxnLst/>
              <a:rect l="l" t="t" r="r" b="b"/>
              <a:pathLst>
                <a:path w="10795" h="10795">
                  <a:moveTo>
                    <a:pt x="9143" y="0"/>
                  </a:moveTo>
                  <a:lnTo>
                    <a:pt x="6096" y="0"/>
                  </a:lnTo>
                  <a:lnTo>
                    <a:pt x="3048" y="3048"/>
                  </a:lnTo>
                  <a:lnTo>
                    <a:pt x="1523" y="6096"/>
                  </a:lnTo>
                  <a:lnTo>
                    <a:pt x="0" y="7619"/>
                  </a:lnTo>
                  <a:lnTo>
                    <a:pt x="1523" y="9143"/>
                  </a:lnTo>
                  <a:lnTo>
                    <a:pt x="4571" y="10667"/>
                  </a:lnTo>
                  <a:lnTo>
                    <a:pt x="4571" y="9143"/>
                  </a:lnTo>
                  <a:lnTo>
                    <a:pt x="9143" y="4571"/>
                  </a:lnTo>
                  <a:lnTo>
                    <a:pt x="10667" y="1523"/>
                  </a:lnTo>
                  <a:lnTo>
                    <a:pt x="9143" y="0"/>
                  </a:lnTo>
                  <a:close/>
                </a:path>
              </a:pathLst>
            </a:custGeom>
            <a:solidFill>
              <a:srgbClr val="63626A"/>
            </a:solidFill>
          </p:spPr>
          <p:txBody>
            <a:bodyPr wrap="square" lIns="0" tIns="0" rIns="0" bIns="0" rtlCol="0"/>
            <a:lstStyle/>
            <a:p>
              <a:endParaRPr/>
            </a:p>
          </p:txBody>
        </p:sp>
        <p:pic>
          <p:nvPicPr>
            <p:cNvPr id="178" name="object 178"/>
            <p:cNvPicPr/>
            <p:nvPr/>
          </p:nvPicPr>
          <p:blipFill>
            <a:blip r:embed="rId144" cstate="print"/>
            <a:stretch>
              <a:fillRect/>
            </a:stretch>
          </p:blipFill>
          <p:spPr>
            <a:xfrm>
              <a:off x="6106667" y="7086599"/>
              <a:ext cx="10667" cy="9144"/>
            </a:xfrm>
            <a:prstGeom prst="rect">
              <a:avLst/>
            </a:prstGeom>
          </p:spPr>
        </p:pic>
        <p:pic>
          <p:nvPicPr>
            <p:cNvPr id="179" name="object 179"/>
            <p:cNvPicPr/>
            <p:nvPr/>
          </p:nvPicPr>
          <p:blipFill>
            <a:blip r:embed="rId145" cstate="print"/>
            <a:stretch>
              <a:fillRect/>
            </a:stretch>
          </p:blipFill>
          <p:spPr>
            <a:xfrm>
              <a:off x="7647432" y="7380732"/>
              <a:ext cx="7619" cy="10667"/>
            </a:xfrm>
            <a:prstGeom prst="rect">
              <a:avLst/>
            </a:prstGeom>
          </p:spPr>
        </p:pic>
        <p:pic>
          <p:nvPicPr>
            <p:cNvPr id="180" name="object 180"/>
            <p:cNvPicPr/>
            <p:nvPr/>
          </p:nvPicPr>
          <p:blipFill>
            <a:blip r:embed="rId146" cstate="print"/>
            <a:stretch>
              <a:fillRect/>
            </a:stretch>
          </p:blipFill>
          <p:spPr>
            <a:xfrm>
              <a:off x="7293864" y="6925055"/>
              <a:ext cx="35051" cy="51816"/>
            </a:xfrm>
            <a:prstGeom prst="rect">
              <a:avLst/>
            </a:prstGeom>
          </p:spPr>
        </p:pic>
        <p:pic>
          <p:nvPicPr>
            <p:cNvPr id="181" name="object 181"/>
            <p:cNvPicPr/>
            <p:nvPr/>
          </p:nvPicPr>
          <p:blipFill>
            <a:blip r:embed="rId147" cstate="print"/>
            <a:stretch>
              <a:fillRect/>
            </a:stretch>
          </p:blipFill>
          <p:spPr>
            <a:xfrm>
              <a:off x="7929371" y="7092696"/>
              <a:ext cx="32004" cy="21335"/>
            </a:xfrm>
            <a:prstGeom prst="rect">
              <a:avLst/>
            </a:prstGeom>
          </p:spPr>
        </p:pic>
        <p:pic>
          <p:nvPicPr>
            <p:cNvPr id="182" name="object 182"/>
            <p:cNvPicPr/>
            <p:nvPr/>
          </p:nvPicPr>
          <p:blipFill>
            <a:blip r:embed="rId148" cstate="print"/>
            <a:stretch>
              <a:fillRect/>
            </a:stretch>
          </p:blipFill>
          <p:spPr>
            <a:xfrm>
              <a:off x="7776971" y="6822947"/>
              <a:ext cx="25908" cy="15239"/>
            </a:xfrm>
            <a:prstGeom prst="rect">
              <a:avLst/>
            </a:prstGeom>
          </p:spPr>
        </p:pic>
        <p:sp>
          <p:nvSpPr>
            <p:cNvPr id="183" name="object 183"/>
            <p:cNvSpPr/>
            <p:nvPr/>
          </p:nvSpPr>
          <p:spPr>
            <a:xfrm>
              <a:off x="6873240" y="7083552"/>
              <a:ext cx="20320" cy="9525"/>
            </a:xfrm>
            <a:custGeom>
              <a:avLst/>
              <a:gdLst/>
              <a:ahLst/>
              <a:cxnLst/>
              <a:rect l="l" t="t" r="r" b="b"/>
              <a:pathLst>
                <a:path w="20320" h="9525">
                  <a:moveTo>
                    <a:pt x="18288" y="0"/>
                  </a:moveTo>
                  <a:lnTo>
                    <a:pt x="13716" y="0"/>
                  </a:lnTo>
                  <a:lnTo>
                    <a:pt x="7620" y="3048"/>
                  </a:lnTo>
                  <a:lnTo>
                    <a:pt x="6096" y="4571"/>
                  </a:lnTo>
                  <a:lnTo>
                    <a:pt x="0" y="7619"/>
                  </a:lnTo>
                  <a:lnTo>
                    <a:pt x="15240" y="9144"/>
                  </a:lnTo>
                  <a:lnTo>
                    <a:pt x="15240" y="7619"/>
                  </a:lnTo>
                  <a:lnTo>
                    <a:pt x="18288" y="7619"/>
                  </a:lnTo>
                  <a:lnTo>
                    <a:pt x="18288" y="4571"/>
                  </a:lnTo>
                  <a:lnTo>
                    <a:pt x="19812" y="1524"/>
                  </a:lnTo>
                  <a:lnTo>
                    <a:pt x="18288" y="0"/>
                  </a:lnTo>
                  <a:close/>
                </a:path>
              </a:pathLst>
            </a:custGeom>
            <a:solidFill>
              <a:srgbClr val="6B6A75"/>
            </a:solidFill>
          </p:spPr>
          <p:txBody>
            <a:bodyPr wrap="square" lIns="0" tIns="0" rIns="0" bIns="0" rtlCol="0"/>
            <a:lstStyle/>
            <a:p>
              <a:endParaRPr/>
            </a:p>
          </p:txBody>
        </p:sp>
        <p:pic>
          <p:nvPicPr>
            <p:cNvPr id="184" name="object 184"/>
            <p:cNvPicPr/>
            <p:nvPr/>
          </p:nvPicPr>
          <p:blipFill>
            <a:blip r:embed="rId149" cstate="print"/>
            <a:stretch>
              <a:fillRect/>
            </a:stretch>
          </p:blipFill>
          <p:spPr>
            <a:xfrm>
              <a:off x="7781544" y="7373111"/>
              <a:ext cx="12191" cy="6095"/>
            </a:xfrm>
            <a:prstGeom prst="rect">
              <a:avLst/>
            </a:prstGeom>
          </p:spPr>
        </p:pic>
        <p:sp>
          <p:nvSpPr>
            <p:cNvPr id="185" name="object 185"/>
            <p:cNvSpPr/>
            <p:nvPr/>
          </p:nvSpPr>
          <p:spPr>
            <a:xfrm>
              <a:off x="7968996" y="7284719"/>
              <a:ext cx="13970" cy="7620"/>
            </a:xfrm>
            <a:custGeom>
              <a:avLst/>
              <a:gdLst/>
              <a:ahLst/>
              <a:cxnLst/>
              <a:rect l="l" t="t" r="r" b="b"/>
              <a:pathLst>
                <a:path w="13970" h="7620">
                  <a:moveTo>
                    <a:pt x="13716" y="0"/>
                  </a:moveTo>
                  <a:lnTo>
                    <a:pt x="1523" y="0"/>
                  </a:lnTo>
                  <a:lnTo>
                    <a:pt x="0" y="1524"/>
                  </a:lnTo>
                  <a:lnTo>
                    <a:pt x="0" y="7619"/>
                  </a:lnTo>
                  <a:lnTo>
                    <a:pt x="3048" y="6096"/>
                  </a:lnTo>
                  <a:lnTo>
                    <a:pt x="4571" y="4572"/>
                  </a:lnTo>
                  <a:lnTo>
                    <a:pt x="13716" y="0"/>
                  </a:lnTo>
                  <a:close/>
                </a:path>
              </a:pathLst>
            </a:custGeom>
            <a:solidFill>
              <a:srgbClr val="63626D"/>
            </a:solidFill>
          </p:spPr>
          <p:txBody>
            <a:bodyPr wrap="square" lIns="0" tIns="0" rIns="0" bIns="0" rtlCol="0"/>
            <a:lstStyle/>
            <a:p>
              <a:endParaRPr/>
            </a:p>
          </p:txBody>
        </p:sp>
        <p:pic>
          <p:nvPicPr>
            <p:cNvPr id="186" name="object 186"/>
            <p:cNvPicPr/>
            <p:nvPr/>
          </p:nvPicPr>
          <p:blipFill>
            <a:blip r:embed="rId150" cstate="print"/>
            <a:stretch>
              <a:fillRect/>
            </a:stretch>
          </p:blipFill>
          <p:spPr>
            <a:xfrm>
              <a:off x="7269480" y="7051547"/>
              <a:ext cx="15239" cy="6096"/>
            </a:xfrm>
            <a:prstGeom prst="rect">
              <a:avLst/>
            </a:prstGeom>
          </p:spPr>
        </p:pic>
        <p:pic>
          <p:nvPicPr>
            <p:cNvPr id="187" name="object 187"/>
            <p:cNvPicPr/>
            <p:nvPr/>
          </p:nvPicPr>
          <p:blipFill>
            <a:blip r:embed="rId151" cstate="print"/>
            <a:stretch>
              <a:fillRect/>
            </a:stretch>
          </p:blipFill>
          <p:spPr>
            <a:xfrm>
              <a:off x="7924800" y="6972299"/>
              <a:ext cx="7619" cy="4571"/>
            </a:xfrm>
            <a:prstGeom prst="rect">
              <a:avLst/>
            </a:prstGeom>
          </p:spPr>
        </p:pic>
        <p:pic>
          <p:nvPicPr>
            <p:cNvPr id="188" name="object 188"/>
            <p:cNvPicPr/>
            <p:nvPr/>
          </p:nvPicPr>
          <p:blipFill>
            <a:blip r:embed="rId152" cstate="print"/>
            <a:stretch>
              <a:fillRect/>
            </a:stretch>
          </p:blipFill>
          <p:spPr>
            <a:xfrm>
              <a:off x="7478267" y="7400544"/>
              <a:ext cx="7619" cy="6095"/>
            </a:xfrm>
            <a:prstGeom prst="rect">
              <a:avLst/>
            </a:prstGeom>
          </p:spPr>
        </p:pic>
        <p:pic>
          <p:nvPicPr>
            <p:cNvPr id="189" name="object 189"/>
            <p:cNvPicPr/>
            <p:nvPr/>
          </p:nvPicPr>
          <p:blipFill>
            <a:blip r:embed="rId153" cstate="print"/>
            <a:stretch>
              <a:fillRect/>
            </a:stretch>
          </p:blipFill>
          <p:spPr>
            <a:xfrm>
              <a:off x="7213092" y="7251192"/>
              <a:ext cx="13715" cy="7619"/>
            </a:xfrm>
            <a:prstGeom prst="rect">
              <a:avLst/>
            </a:prstGeom>
          </p:spPr>
        </p:pic>
        <p:pic>
          <p:nvPicPr>
            <p:cNvPr id="190" name="object 190"/>
            <p:cNvPicPr/>
            <p:nvPr/>
          </p:nvPicPr>
          <p:blipFill>
            <a:blip r:embed="rId154" cstate="print"/>
            <a:stretch>
              <a:fillRect/>
            </a:stretch>
          </p:blipFill>
          <p:spPr>
            <a:xfrm>
              <a:off x="8273796" y="7316723"/>
              <a:ext cx="44195" cy="56388"/>
            </a:xfrm>
            <a:prstGeom prst="rect">
              <a:avLst/>
            </a:prstGeom>
          </p:spPr>
        </p:pic>
        <p:pic>
          <p:nvPicPr>
            <p:cNvPr id="191" name="object 191"/>
            <p:cNvPicPr/>
            <p:nvPr/>
          </p:nvPicPr>
          <p:blipFill>
            <a:blip r:embed="rId155" cstate="print"/>
            <a:stretch>
              <a:fillRect/>
            </a:stretch>
          </p:blipFill>
          <p:spPr>
            <a:xfrm>
              <a:off x="8604503" y="7431023"/>
              <a:ext cx="50292" cy="38100"/>
            </a:xfrm>
            <a:prstGeom prst="rect">
              <a:avLst/>
            </a:prstGeom>
          </p:spPr>
        </p:pic>
        <p:pic>
          <p:nvPicPr>
            <p:cNvPr id="192" name="object 192"/>
            <p:cNvPicPr/>
            <p:nvPr/>
          </p:nvPicPr>
          <p:blipFill>
            <a:blip r:embed="rId156" cstate="print"/>
            <a:stretch>
              <a:fillRect/>
            </a:stretch>
          </p:blipFill>
          <p:spPr>
            <a:xfrm>
              <a:off x="10523220" y="3822191"/>
              <a:ext cx="24383" cy="24383"/>
            </a:xfrm>
            <a:prstGeom prst="rect">
              <a:avLst/>
            </a:prstGeom>
          </p:spPr>
        </p:pic>
        <p:pic>
          <p:nvPicPr>
            <p:cNvPr id="193" name="object 193"/>
            <p:cNvPicPr/>
            <p:nvPr/>
          </p:nvPicPr>
          <p:blipFill>
            <a:blip r:embed="rId118" cstate="print"/>
            <a:stretch>
              <a:fillRect/>
            </a:stretch>
          </p:blipFill>
          <p:spPr>
            <a:xfrm>
              <a:off x="10259567" y="6874764"/>
              <a:ext cx="18288" cy="15239"/>
            </a:xfrm>
            <a:prstGeom prst="rect">
              <a:avLst/>
            </a:prstGeom>
          </p:spPr>
        </p:pic>
        <p:pic>
          <p:nvPicPr>
            <p:cNvPr id="194" name="object 194"/>
            <p:cNvPicPr/>
            <p:nvPr/>
          </p:nvPicPr>
          <p:blipFill>
            <a:blip r:embed="rId118" cstate="print"/>
            <a:stretch>
              <a:fillRect/>
            </a:stretch>
          </p:blipFill>
          <p:spPr>
            <a:xfrm>
              <a:off x="9582911" y="7269480"/>
              <a:ext cx="18287" cy="13716"/>
            </a:xfrm>
            <a:prstGeom prst="rect">
              <a:avLst/>
            </a:prstGeom>
          </p:spPr>
        </p:pic>
        <p:sp>
          <p:nvSpPr>
            <p:cNvPr id="195" name="object 195"/>
            <p:cNvSpPr/>
            <p:nvPr/>
          </p:nvSpPr>
          <p:spPr>
            <a:xfrm>
              <a:off x="8442959" y="7045452"/>
              <a:ext cx="21590" cy="13970"/>
            </a:xfrm>
            <a:custGeom>
              <a:avLst/>
              <a:gdLst/>
              <a:ahLst/>
              <a:cxnLst/>
              <a:rect l="l" t="t" r="r" b="b"/>
              <a:pathLst>
                <a:path w="21590" h="13970">
                  <a:moveTo>
                    <a:pt x="18287" y="0"/>
                  </a:moveTo>
                  <a:lnTo>
                    <a:pt x="6095" y="0"/>
                  </a:lnTo>
                  <a:lnTo>
                    <a:pt x="3047" y="3048"/>
                  </a:lnTo>
                  <a:lnTo>
                    <a:pt x="0" y="4571"/>
                  </a:lnTo>
                  <a:lnTo>
                    <a:pt x="9143" y="9144"/>
                  </a:lnTo>
                  <a:lnTo>
                    <a:pt x="10667" y="10667"/>
                  </a:lnTo>
                  <a:lnTo>
                    <a:pt x="13716" y="12192"/>
                  </a:lnTo>
                  <a:lnTo>
                    <a:pt x="19811" y="13716"/>
                  </a:lnTo>
                  <a:lnTo>
                    <a:pt x="19811" y="12192"/>
                  </a:lnTo>
                  <a:lnTo>
                    <a:pt x="21335" y="3048"/>
                  </a:lnTo>
                  <a:lnTo>
                    <a:pt x="18287" y="0"/>
                  </a:lnTo>
                  <a:close/>
                </a:path>
              </a:pathLst>
            </a:custGeom>
            <a:solidFill>
              <a:srgbClr val="66616A"/>
            </a:solidFill>
          </p:spPr>
          <p:txBody>
            <a:bodyPr wrap="square" lIns="0" tIns="0" rIns="0" bIns="0" rtlCol="0"/>
            <a:lstStyle/>
            <a:p>
              <a:endParaRPr/>
            </a:p>
          </p:txBody>
        </p:sp>
        <p:pic>
          <p:nvPicPr>
            <p:cNvPr id="196" name="object 196"/>
            <p:cNvPicPr/>
            <p:nvPr/>
          </p:nvPicPr>
          <p:blipFill>
            <a:blip r:embed="rId157" cstate="print"/>
            <a:stretch>
              <a:fillRect/>
            </a:stretch>
          </p:blipFill>
          <p:spPr>
            <a:xfrm>
              <a:off x="8159496" y="7235952"/>
              <a:ext cx="54864" cy="21335"/>
            </a:xfrm>
            <a:prstGeom prst="rect">
              <a:avLst/>
            </a:prstGeom>
          </p:spPr>
        </p:pic>
        <p:pic>
          <p:nvPicPr>
            <p:cNvPr id="197" name="object 197"/>
            <p:cNvPicPr/>
            <p:nvPr/>
          </p:nvPicPr>
          <p:blipFill>
            <a:blip r:embed="rId158" cstate="print"/>
            <a:stretch>
              <a:fillRect/>
            </a:stretch>
          </p:blipFill>
          <p:spPr>
            <a:xfrm>
              <a:off x="8135111" y="7065264"/>
              <a:ext cx="27432" cy="70103"/>
            </a:xfrm>
            <a:prstGeom prst="rect">
              <a:avLst/>
            </a:prstGeom>
          </p:spPr>
        </p:pic>
        <p:pic>
          <p:nvPicPr>
            <p:cNvPr id="198" name="object 198"/>
            <p:cNvPicPr/>
            <p:nvPr/>
          </p:nvPicPr>
          <p:blipFill>
            <a:blip r:embed="rId159" cstate="print"/>
            <a:stretch>
              <a:fillRect/>
            </a:stretch>
          </p:blipFill>
          <p:spPr>
            <a:xfrm>
              <a:off x="8141207" y="6917435"/>
              <a:ext cx="103632" cy="91440"/>
            </a:xfrm>
            <a:prstGeom prst="rect">
              <a:avLst/>
            </a:prstGeom>
          </p:spPr>
        </p:pic>
        <p:pic>
          <p:nvPicPr>
            <p:cNvPr id="199" name="object 199"/>
            <p:cNvPicPr/>
            <p:nvPr/>
          </p:nvPicPr>
          <p:blipFill>
            <a:blip r:embed="rId117" cstate="print"/>
            <a:stretch>
              <a:fillRect/>
            </a:stretch>
          </p:blipFill>
          <p:spPr>
            <a:xfrm>
              <a:off x="10450067" y="4029455"/>
              <a:ext cx="16764" cy="15240"/>
            </a:xfrm>
            <a:prstGeom prst="rect">
              <a:avLst/>
            </a:prstGeom>
          </p:spPr>
        </p:pic>
        <p:sp>
          <p:nvSpPr>
            <p:cNvPr id="200" name="object 200"/>
            <p:cNvSpPr/>
            <p:nvPr/>
          </p:nvSpPr>
          <p:spPr>
            <a:xfrm>
              <a:off x="8336280" y="7149083"/>
              <a:ext cx="18415" cy="13970"/>
            </a:xfrm>
            <a:custGeom>
              <a:avLst/>
              <a:gdLst/>
              <a:ahLst/>
              <a:cxnLst/>
              <a:rect l="l" t="t" r="r" b="b"/>
              <a:pathLst>
                <a:path w="18415" h="13970">
                  <a:moveTo>
                    <a:pt x="18287" y="0"/>
                  </a:moveTo>
                  <a:lnTo>
                    <a:pt x="13716" y="0"/>
                  </a:lnTo>
                  <a:lnTo>
                    <a:pt x="4571" y="1523"/>
                  </a:lnTo>
                  <a:lnTo>
                    <a:pt x="1523" y="4571"/>
                  </a:lnTo>
                  <a:lnTo>
                    <a:pt x="0" y="7619"/>
                  </a:lnTo>
                  <a:lnTo>
                    <a:pt x="1523" y="9144"/>
                  </a:lnTo>
                  <a:lnTo>
                    <a:pt x="4571" y="10667"/>
                  </a:lnTo>
                  <a:lnTo>
                    <a:pt x="6096" y="12192"/>
                  </a:lnTo>
                  <a:lnTo>
                    <a:pt x="9143" y="13716"/>
                  </a:lnTo>
                  <a:lnTo>
                    <a:pt x="9143" y="12192"/>
                  </a:lnTo>
                  <a:lnTo>
                    <a:pt x="12191" y="9144"/>
                  </a:lnTo>
                  <a:lnTo>
                    <a:pt x="13716" y="6096"/>
                  </a:lnTo>
                  <a:lnTo>
                    <a:pt x="16764" y="3048"/>
                  </a:lnTo>
                  <a:lnTo>
                    <a:pt x="18287" y="0"/>
                  </a:lnTo>
                  <a:close/>
                </a:path>
              </a:pathLst>
            </a:custGeom>
            <a:solidFill>
              <a:srgbClr val="626168"/>
            </a:solidFill>
          </p:spPr>
          <p:txBody>
            <a:bodyPr wrap="square" lIns="0" tIns="0" rIns="0" bIns="0" rtlCol="0"/>
            <a:lstStyle/>
            <a:p>
              <a:endParaRPr/>
            </a:p>
          </p:txBody>
        </p:sp>
        <p:pic>
          <p:nvPicPr>
            <p:cNvPr id="201" name="object 201"/>
            <p:cNvPicPr/>
            <p:nvPr/>
          </p:nvPicPr>
          <p:blipFill>
            <a:blip r:embed="rId160" cstate="print"/>
            <a:stretch>
              <a:fillRect/>
            </a:stretch>
          </p:blipFill>
          <p:spPr>
            <a:xfrm>
              <a:off x="10332720" y="3819143"/>
              <a:ext cx="51815" cy="22859"/>
            </a:xfrm>
            <a:prstGeom prst="rect">
              <a:avLst/>
            </a:prstGeom>
          </p:spPr>
        </p:pic>
        <p:sp>
          <p:nvSpPr>
            <p:cNvPr id="202" name="object 202"/>
            <p:cNvSpPr/>
            <p:nvPr/>
          </p:nvSpPr>
          <p:spPr>
            <a:xfrm>
              <a:off x="8084819" y="6902196"/>
              <a:ext cx="13970" cy="13970"/>
            </a:xfrm>
            <a:custGeom>
              <a:avLst/>
              <a:gdLst/>
              <a:ahLst/>
              <a:cxnLst/>
              <a:rect l="l" t="t" r="r" b="b"/>
              <a:pathLst>
                <a:path w="13970" h="13970">
                  <a:moveTo>
                    <a:pt x="13716" y="0"/>
                  </a:moveTo>
                  <a:lnTo>
                    <a:pt x="9144" y="0"/>
                  </a:lnTo>
                  <a:lnTo>
                    <a:pt x="3048" y="1523"/>
                  </a:lnTo>
                  <a:lnTo>
                    <a:pt x="1524" y="3048"/>
                  </a:lnTo>
                  <a:lnTo>
                    <a:pt x="0" y="6096"/>
                  </a:lnTo>
                  <a:lnTo>
                    <a:pt x="0" y="13716"/>
                  </a:lnTo>
                  <a:lnTo>
                    <a:pt x="13716" y="0"/>
                  </a:lnTo>
                  <a:close/>
                </a:path>
              </a:pathLst>
            </a:custGeom>
            <a:solidFill>
              <a:srgbClr val="626168"/>
            </a:solidFill>
          </p:spPr>
          <p:txBody>
            <a:bodyPr wrap="square" lIns="0" tIns="0" rIns="0" bIns="0" rtlCol="0"/>
            <a:lstStyle/>
            <a:p>
              <a:endParaRPr/>
            </a:p>
          </p:txBody>
        </p:sp>
        <p:pic>
          <p:nvPicPr>
            <p:cNvPr id="203" name="object 203"/>
            <p:cNvPicPr/>
            <p:nvPr/>
          </p:nvPicPr>
          <p:blipFill>
            <a:blip r:embed="rId161" cstate="print"/>
            <a:stretch>
              <a:fillRect/>
            </a:stretch>
          </p:blipFill>
          <p:spPr>
            <a:xfrm>
              <a:off x="8453628" y="7118604"/>
              <a:ext cx="18287" cy="7619"/>
            </a:xfrm>
            <a:prstGeom prst="rect">
              <a:avLst/>
            </a:prstGeom>
          </p:spPr>
        </p:pic>
        <p:sp>
          <p:nvSpPr>
            <p:cNvPr id="204" name="object 204"/>
            <p:cNvSpPr/>
            <p:nvPr/>
          </p:nvSpPr>
          <p:spPr>
            <a:xfrm>
              <a:off x="8549640" y="7303007"/>
              <a:ext cx="17145" cy="10795"/>
            </a:xfrm>
            <a:custGeom>
              <a:avLst/>
              <a:gdLst/>
              <a:ahLst/>
              <a:cxnLst/>
              <a:rect l="l" t="t" r="r" b="b"/>
              <a:pathLst>
                <a:path w="17145" h="10795">
                  <a:moveTo>
                    <a:pt x="15240" y="0"/>
                  </a:moveTo>
                  <a:lnTo>
                    <a:pt x="12192" y="0"/>
                  </a:lnTo>
                  <a:lnTo>
                    <a:pt x="9144" y="1524"/>
                  </a:lnTo>
                  <a:lnTo>
                    <a:pt x="7620" y="3048"/>
                  </a:lnTo>
                  <a:lnTo>
                    <a:pt x="4572" y="4572"/>
                  </a:lnTo>
                  <a:lnTo>
                    <a:pt x="0" y="6096"/>
                  </a:lnTo>
                  <a:lnTo>
                    <a:pt x="3048" y="9144"/>
                  </a:lnTo>
                  <a:lnTo>
                    <a:pt x="7620" y="10668"/>
                  </a:lnTo>
                  <a:lnTo>
                    <a:pt x="7620" y="9144"/>
                  </a:lnTo>
                  <a:lnTo>
                    <a:pt x="10667" y="7620"/>
                  </a:lnTo>
                  <a:lnTo>
                    <a:pt x="12192" y="6096"/>
                  </a:lnTo>
                  <a:lnTo>
                    <a:pt x="15240" y="4572"/>
                  </a:lnTo>
                  <a:lnTo>
                    <a:pt x="16764" y="1524"/>
                  </a:lnTo>
                  <a:lnTo>
                    <a:pt x="15240" y="0"/>
                  </a:lnTo>
                  <a:close/>
                </a:path>
              </a:pathLst>
            </a:custGeom>
            <a:solidFill>
              <a:srgbClr val="62606B"/>
            </a:solidFill>
          </p:spPr>
          <p:txBody>
            <a:bodyPr wrap="square" lIns="0" tIns="0" rIns="0" bIns="0" rtlCol="0"/>
            <a:lstStyle/>
            <a:p>
              <a:endParaRPr/>
            </a:p>
          </p:txBody>
        </p:sp>
        <p:sp>
          <p:nvSpPr>
            <p:cNvPr id="205" name="object 205"/>
            <p:cNvSpPr/>
            <p:nvPr/>
          </p:nvSpPr>
          <p:spPr>
            <a:xfrm>
              <a:off x="8349996" y="7330440"/>
              <a:ext cx="13970" cy="12700"/>
            </a:xfrm>
            <a:custGeom>
              <a:avLst/>
              <a:gdLst/>
              <a:ahLst/>
              <a:cxnLst/>
              <a:rect l="l" t="t" r="r" b="b"/>
              <a:pathLst>
                <a:path w="13970" h="12700">
                  <a:moveTo>
                    <a:pt x="9143" y="0"/>
                  </a:moveTo>
                  <a:lnTo>
                    <a:pt x="7619" y="0"/>
                  </a:lnTo>
                  <a:lnTo>
                    <a:pt x="3048" y="1524"/>
                  </a:lnTo>
                  <a:lnTo>
                    <a:pt x="0" y="4572"/>
                  </a:lnTo>
                  <a:lnTo>
                    <a:pt x="0" y="12192"/>
                  </a:lnTo>
                  <a:lnTo>
                    <a:pt x="7619" y="10667"/>
                  </a:lnTo>
                  <a:lnTo>
                    <a:pt x="12191" y="9144"/>
                  </a:lnTo>
                  <a:lnTo>
                    <a:pt x="13716" y="1524"/>
                  </a:lnTo>
                  <a:lnTo>
                    <a:pt x="9143" y="0"/>
                  </a:lnTo>
                  <a:close/>
                </a:path>
              </a:pathLst>
            </a:custGeom>
            <a:solidFill>
              <a:srgbClr val="626168"/>
            </a:solidFill>
          </p:spPr>
          <p:txBody>
            <a:bodyPr wrap="square" lIns="0" tIns="0" rIns="0" bIns="0" rtlCol="0"/>
            <a:lstStyle/>
            <a:p>
              <a:endParaRPr/>
            </a:p>
          </p:txBody>
        </p:sp>
        <p:pic>
          <p:nvPicPr>
            <p:cNvPr id="206" name="object 206"/>
            <p:cNvPicPr/>
            <p:nvPr/>
          </p:nvPicPr>
          <p:blipFill>
            <a:blip r:embed="rId162" cstate="print"/>
            <a:stretch>
              <a:fillRect/>
            </a:stretch>
          </p:blipFill>
          <p:spPr>
            <a:xfrm>
              <a:off x="8456676" y="7301483"/>
              <a:ext cx="13716" cy="10667"/>
            </a:xfrm>
            <a:prstGeom prst="rect">
              <a:avLst/>
            </a:prstGeom>
          </p:spPr>
        </p:pic>
        <p:pic>
          <p:nvPicPr>
            <p:cNvPr id="207" name="object 207"/>
            <p:cNvPicPr/>
            <p:nvPr/>
          </p:nvPicPr>
          <p:blipFill>
            <a:blip r:embed="rId118" cstate="print"/>
            <a:stretch>
              <a:fillRect/>
            </a:stretch>
          </p:blipFill>
          <p:spPr>
            <a:xfrm>
              <a:off x="10489692" y="4707635"/>
              <a:ext cx="19811" cy="13716"/>
            </a:xfrm>
            <a:prstGeom prst="rect">
              <a:avLst/>
            </a:prstGeom>
          </p:spPr>
        </p:pic>
        <p:pic>
          <p:nvPicPr>
            <p:cNvPr id="208" name="object 208"/>
            <p:cNvPicPr/>
            <p:nvPr/>
          </p:nvPicPr>
          <p:blipFill>
            <a:blip r:embed="rId163" cstate="print"/>
            <a:stretch>
              <a:fillRect/>
            </a:stretch>
          </p:blipFill>
          <p:spPr>
            <a:xfrm>
              <a:off x="8462771" y="6958583"/>
              <a:ext cx="16764" cy="10667"/>
            </a:xfrm>
            <a:prstGeom prst="rect">
              <a:avLst/>
            </a:prstGeom>
          </p:spPr>
        </p:pic>
        <p:pic>
          <p:nvPicPr>
            <p:cNvPr id="209" name="object 209"/>
            <p:cNvPicPr/>
            <p:nvPr/>
          </p:nvPicPr>
          <p:blipFill>
            <a:blip r:embed="rId164" cstate="print"/>
            <a:stretch>
              <a:fillRect/>
            </a:stretch>
          </p:blipFill>
          <p:spPr>
            <a:xfrm>
              <a:off x="10541507" y="6044184"/>
              <a:ext cx="12192" cy="9144"/>
            </a:xfrm>
            <a:prstGeom prst="rect">
              <a:avLst/>
            </a:prstGeom>
          </p:spPr>
        </p:pic>
        <p:pic>
          <p:nvPicPr>
            <p:cNvPr id="210" name="object 210"/>
            <p:cNvPicPr/>
            <p:nvPr/>
          </p:nvPicPr>
          <p:blipFill>
            <a:blip r:embed="rId165" cstate="print"/>
            <a:stretch>
              <a:fillRect/>
            </a:stretch>
          </p:blipFill>
          <p:spPr>
            <a:xfrm>
              <a:off x="8875776" y="6790944"/>
              <a:ext cx="13716" cy="10667"/>
            </a:xfrm>
            <a:prstGeom prst="rect">
              <a:avLst/>
            </a:prstGeom>
          </p:spPr>
        </p:pic>
        <p:pic>
          <p:nvPicPr>
            <p:cNvPr id="211" name="object 211"/>
            <p:cNvPicPr/>
            <p:nvPr/>
          </p:nvPicPr>
          <p:blipFill>
            <a:blip r:embed="rId166" cstate="print"/>
            <a:stretch>
              <a:fillRect/>
            </a:stretch>
          </p:blipFill>
          <p:spPr>
            <a:xfrm>
              <a:off x="8095488" y="7277099"/>
              <a:ext cx="21335" cy="41148"/>
            </a:xfrm>
            <a:prstGeom prst="rect">
              <a:avLst/>
            </a:prstGeom>
          </p:spPr>
        </p:pic>
        <p:pic>
          <p:nvPicPr>
            <p:cNvPr id="212" name="object 212"/>
            <p:cNvPicPr/>
            <p:nvPr/>
          </p:nvPicPr>
          <p:blipFill>
            <a:blip r:embed="rId167" cstate="print"/>
            <a:stretch>
              <a:fillRect/>
            </a:stretch>
          </p:blipFill>
          <p:spPr>
            <a:xfrm>
              <a:off x="8218932" y="6856476"/>
              <a:ext cx="10667" cy="10667"/>
            </a:xfrm>
            <a:prstGeom prst="rect">
              <a:avLst/>
            </a:prstGeom>
          </p:spPr>
        </p:pic>
        <p:pic>
          <p:nvPicPr>
            <p:cNvPr id="213" name="object 213"/>
            <p:cNvPicPr/>
            <p:nvPr/>
          </p:nvPicPr>
          <p:blipFill>
            <a:blip r:embed="rId168" cstate="print"/>
            <a:stretch>
              <a:fillRect/>
            </a:stretch>
          </p:blipFill>
          <p:spPr>
            <a:xfrm>
              <a:off x="9570719" y="7051547"/>
              <a:ext cx="12192" cy="7619"/>
            </a:xfrm>
            <a:prstGeom prst="rect">
              <a:avLst/>
            </a:prstGeom>
          </p:spPr>
        </p:pic>
        <p:pic>
          <p:nvPicPr>
            <p:cNvPr id="214" name="object 214"/>
            <p:cNvPicPr/>
            <p:nvPr/>
          </p:nvPicPr>
          <p:blipFill>
            <a:blip r:embed="rId169" cstate="print"/>
            <a:stretch>
              <a:fillRect/>
            </a:stretch>
          </p:blipFill>
          <p:spPr>
            <a:xfrm>
              <a:off x="9491471" y="7045452"/>
              <a:ext cx="9143" cy="7619"/>
            </a:xfrm>
            <a:prstGeom prst="rect">
              <a:avLst/>
            </a:prstGeom>
          </p:spPr>
        </p:pic>
        <p:pic>
          <p:nvPicPr>
            <p:cNvPr id="215" name="object 215"/>
            <p:cNvPicPr/>
            <p:nvPr/>
          </p:nvPicPr>
          <p:blipFill>
            <a:blip r:embed="rId170" cstate="print"/>
            <a:stretch>
              <a:fillRect/>
            </a:stretch>
          </p:blipFill>
          <p:spPr>
            <a:xfrm>
              <a:off x="10274807" y="7095744"/>
              <a:ext cx="12192" cy="7619"/>
            </a:xfrm>
            <a:prstGeom prst="rect">
              <a:avLst/>
            </a:prstGeom>
          </p:spPr>
        </p:pic>
        <p:pic>
          <p:nvPicPr>
            <p:cNvPr id="216" name="object 216"/>
            <p:cNvPicPr/>
            <p:nvPr/>
          </p:nvPicPr>
          <p:blipFill>
            <a:blip r:embed="rId171" cstate="print"/>
            <a:stretch>
              <a:fillRect/>
            </a:stretch>
          </p:blipFill>
          <p:spPr>
            <a:xfrm>
              <a:off x="10203179" y="7376160"/>
              <a:ext cx="24384" cy="38100"/>
            </a:xfrm>
            <a:prstGeom prst="rect">
              <a:avLst/>
            </a:prstGeom>
          </p:spPr>
        </p:pic>
        <p:pic>
          <p:nvPicPr>
            <p:cNvPr id="217" name="object 217"/>
            <p:cNvPicPr/>
            <p:nvPr/>
          </p:nvPicPr>
          <p:blipFill>
            <a:blip r:embed="rId172" cstate="print"/>
            <a:stretch>
              <a:fillRect/>
            </a:stretch>
          </p:blipFill>
          <p:spPr>
            <a:xfrm>
              <a:off x="8392667" y="7434071"/>
              <a:ext cx="12192" cy="6096"/>
            </a:xfrm>
            <a:prstGeom prst="rect">
              <a:avLst/>
            </a:prstGeom>
          </p:spPr>
        </p:pic>
        <p:pic>
          <p:nvPicPr>
            <p:cNvPr id="218" name="object 218"/>
            <p:cNvPicPr/>
            <p:nvPr/>
          </p:nvPicPr>
          <p:blipFill>
            <a:blip r:embed="rId173" cstate="print"/>
            <a:stretch>
              <a:fillRect/>
            </a:stretch>
          </p:blipFill>
          <p:spPr>
            <a:xfrm>
              <a:off x="8101583" y="7464552"/>
              <a:ext cx="10667" cy="6096"/>
            </a:xfrm>
            <a:prstGeom prst="rect">
              <a:avLst/>
            </a:prstGeom>
          </p:spPr>
        </p:pic>
        <p:pic>
          <p:nvPicPr>
            <p:cNvPr id="219" name="object 219"/>
            <p:cNvPicPr/>
            <p:nvPr/>
          </p:nvPicPr>
          <p:blipFill>
            <a:blip r:embed="rId174" cstate="print"/>
            <a:stretch>
              <a:fillRect/>
            </a:stretch>
          </p:blipFill>
          <p:spPr>
            <a:xfrm>
              <a:off x="10383011" y="5251703"/>
              <a:ext cx="12192" cy="9144"/>
            </a:xfrm>
            <a:prstGeom prst="rect">
              <a:avLst/>
            </a:prstGeom>
          </p:spPr>
        </p:pic>
        <p:pic>
          <p:nvPicPr>
            <p:cNvPr id="220" name="object 220"/>
            <p:cNvPicPr/>
            <p:nvPr/>
          </p:nvPicPr>
          <p:blipFill>
            <a:blip r:embed="rId175" cstate="print"/>
            <a:stretch>
              <a:fillRect/>
            </a:stretch>
          </p:blipFill>
          <p:spPr>
            <a:xfrm>
              <a:off x="8601455" y="6815328"/>
              <a:ext cx="12192" cy="7619"/>
            </a:xfrm>
            <a:prstGeom prst="rect">
              <a:avLst/>
            </a:prstGeom>
          </p:spPr>
        </p:pic>
        <p:pic>
          <p:nvPicPr>
            <p:cNvPr id="221" name="object 221"/>
            <p:cNvPicPr/>
            <p:nvPr/>
          </p:nvPicPr>
          <p:blipFill>
            <a:blip r:embed="rId176" cstate="print"/>
            <a:stretch>
              <a:fillRect/>
            </a:stretch>
          </p:blipFill>
          <p:spPr>
            <a:xfrm>
              <a:off x="8330183" y="6978396"/>
              <a:ext cx="12192" cy="7619"/>
            </a:xfrm>
            <a:prstGeom prst="rect">
              <a:avLst/>
            </a:prstGeom>
          </p:spPr>
        </p:pic>
        <p:pic>
          <p:nvPicPr>
            <p:cNvPr id="222" name="object 222"/>
            <p:cNvPicPr/>
            <p:nvPr/>
          </p:nvPicPr>
          <p:blipFill>
            <a:blip r:embed="rId177" cstate="print"/>
            <a:stretch>
              <a:fillRect/>
            </a:stretch>
          </p:blipFill>
          <p:spPr>
            <a:xfrm>
              <a:off x="359663" y="802132"/>
              <a:ext cx="3320795" cy="1284223"/>
            </a:xfrm>
            <a:prstGeom prst="rect">
              <a:avLst/>
            </a:prstGeom>
          </p:spPr>
        </p:pic>
        <p:pic>
          <p:nvPicPr>
            <p:cNvPr id="223" name="object 223"/>
            <p:cNvPicPr/>
            <p:nvPr/>
          </p:nvPicPr>
          <p:blipFill>
            <a:blip r:embed="rId178" cstate="print"/>
            <a:stretch>
              <a:fillRect/>
            </a:stretch>
          </p:blipFill>
          <p:spPr>
            <a:xfrm>
              <a:off x="359663" y="2081784"/>
              <a:ext cx="3631692" cy="2555747"/>
            </a:xfrm>
            <a:prstGeom prst="rect">
              <a:avLst/>
            </a:prstGeom>
          </p:spPr>
        </p:pic>
        <p:pic>
          <p:nvPicPr>
            <p:cNvPr id="224" name="object 224"/>
            <p:cNvPicPr/>
            <p:nvPr/>
          </p:nvPicPr>
          <p:blipFill>
            <a:blip r:embed="rId179" cstate="print"/>
            <a:stretch>
              <a:fillRect/>
            </a:stretch>
          </p:blipFill>
          <p:spPr>
            <a:xfrm>
              <a:off x="7011923" y="802132"/>
              <a:ext cx="3320796" cy="1284223"/>
            </a:xfrm>
            <a:prstGeom prst="rect">
              <a:avLst/>
            </a:prstGeom>
          </p:spPr>
        </p:pic>
        <p:pic>
          <p:nvPicPr>
            <p:cNvPr id="225" name="object 225"/>
            <p:cNvPicPr/>
            <p:nvPr/>
          </p:nvPicPr>
          <p:blipFill>
            <a:blip r:embed="rId180" cstate="print"/>
            <a:stretch>
              <a:fillRect/>
            </a:stretch>
          </p:blipFill>
          <p:spPr>
            <a:xfrm>
              <a:off x="6701028" y="2081784"/>
              <a:ext cx="3631692" cy="2555747"/>
            </a:xfrm>
            <a:prstGeom prst="rect">
              <a:avLst/>
            </a:prstGeom>
          </p:spPr>
        </p:pic>
        <p:pic>
          <p:nvPicPr>
            <p:cNvPr id="226" name="object 226"/>
            <p:cNvPicPr/>
            <p:nvPr/>
          </p:nvPicPr>
          <p:blipFill>
            <a:blip r:embed="rId181" cstate="print"/>
            <a:stretch>
              <a:fillRect/>
            </a:stretch>
          </p:blipFill>
          <p:spPr>
            <a:xfrm>
              <a:off x="3982211" y="2784602"/>
              <a:ext cx="2729484" cy="572770"/>
            </a:xfrm>
            <a:prstGeom prst="rect">
              <a:avLst/>
            </a:prstGeom>
          </p:spPr>
        </p:pic>
        <p:pic>
          <p:nvPicPr>
            <p:cNvPr id="227" name="object 227"/>
            <p:cNvPicPr/>
            <p:nvPr/>
          </p:nvPicPr>
          <p:blipFill>
            <a:blip r:embed="rId182" cstate="print"/>
            <a:stretch>
              <a:fillRect/>
            </a:stretch>
          </p:blipFill>
          <p:spPr>
            <a:xfrm>
              <a:off x="3963923" y="3209543"/>
              <a:ext cx="2798063" cy="1380744"/>
            </a:xfrm>
            <a:prstGeom prst="rect">
              <a:avLst/>
            </a:prstGeom>
          </p:spPr>
        </p:pic>
        <p:pic>
          <p:nvPicPr>
            <p:cNvPr id="228" name="object 228"/>
            <p:cNvPicPr/>
            <p:nvPr/>
          </p:nvPicPr>
          <p:blipFill>
            <a:blip r:embed="rId183" cstate="print"/>
            <a:stretch>
              <a:fillRect/>
            </a:stretch>
          </p:blipFill>
          <p:spPr>
            <a:xfrm>
              <a:off x="359663" y="4628387"/>
              <a:ext cx="3631692" cy="2133600"/>
            </a:xfrm>
            <a:prstGeom prst="rect">
              <a:avLst/>
            </a:prstGeom>
          </p:spPr>
        </p:pic>
        <p:pic>
          <p:nvPicPr>
            <p:cNvPr id="229" name="object 229"/>
            <p:cNvPicPr/>
            <p:nvPr/>
          </p:nvPicPr>
          <p:blipFill>
            <a:blip r:embed="rId184" cstate="print"/>
            <a:stretch>
              <a:fillRect/>
            </a:stretch>
          </p:blipFill>
          <p:spPr>
            <a:xfrm>
              <a:off x="6718300" y="4619625"/>
              <a:ext cx="3631692" cy="2133600"/>
            </a:xfrm>
            <a:prstGeom prst="rect">
              <a:avLst/>
            </a:prstGeom>
          </p:spPr>
        </p:pic>
        <p:pic>
          <p:nvPicPr>
            <p:cNvPr id="230" name="object 230"/>
            <p:cNvPicPr/>
            <p:nvPr/>
          </p:nvPicPr>
          <p:blipFill>
            <a:blip r:embed="rId185" cstate="print"/>
            <a:stretch>
              <a:fillRect/>
            </a:stretch>
          </p:blipFill>
          <p:spPr>
            <a:xfrm>
              <a:off x="3954779" y="5638799"/>
              <a:ext cx="2798063" cy="1123187"/>
            </a:xfrm>
            <a:prstGeom prst="rect">
              <a:avLst/>
            </a:prstGeom>
          </p:spPr>
        </p:pic>
        <p:pic>
          <p:nvPicPr>
            <p:cNvPr id="231" name="object 231"/>
            <p:cNvPicPr/>
            <p:nvPr/>
          </p:nvPicPr>
          <p:blipFill>
            <a:blip r:embed="rId186" cstate="print"/>
            <a:stretch>
              <a:fillRect/>
            </a:stretch>
          </p:blipFill>
          <p:spPr>
            <a:xfrm>
              <a:off x="3680459" y="797052"/>
              <a:ext cx="3342132" cy="2023872"/>
            </a:xfrm>
            <a:prstGeom prst="rect">
              <a:avLst/>
            </a:prstGeom>
          </p:spPr>
        </p:pic>
        <p:pic>
          <p:nvPicPr>
            <p:cNvPr id="232" name="object 232"/>
            <p:cNvPicPr/>
            <p:nvPr/>
          </p:nvPicPr>
          <p:blipFill>
            <a:blip r:embed="rId187" cstate="print"/>
            <a:stretch>
              <a:fillRect/>
            </a:stretch>
          </p:blipFill>
          <p:spPr>
            <a:xfrm>
              <a:off x="5955792" y="2891027"/>
              <a:ext cx="70103" cy="38100"/>
            </a:xfrm>
            <a:prstGeom prst="rect">
              <a:avLst/>
            </a:prstGeom>
          </p:spPr>
        </p:pic>
        <p:pic>
          <p:nvPicPr>
            <p:cNvPr id="233" name="object 233"/>
            <p:cNvPicPr/>
            <p:nvPr/>
          </p:nvPicPr>
          <p:blipFill>
            <a:blip r:embed="rId188" cstate="print"/>
            <a:stretch>
              <a:fillRect/>
            </a:stretch>
          </p:blipFill>
          <p:spPr>
            <a:xfrm>
              <a:off x="4207764" y="3189731"/>
              <a:ext cx="18287" cy="16764"/>
            </a:xfrm>
            <a:prstGeom prst="rect">
              <a:avLst/>
            </a:prstGeom>
          </p:spPr>
        </p:pic>
        <p:pic>
          <p:nvPicPr>
            <p:cNvPr id="234" name="object 234"/>
            <p:cNvPicPr/>
            <p:nvPr/>
          </p:nvPicPr>
          <p:blipFill>
            <a:blip r:embed="rId189" cstate="print"/>
            <a:stretch>
              <a:fillRect/>
            </a:stretch>
          </p:blipFill>
          <p:spPr>
            <a:xfrm>
              <a:off x="4904232" y="2961131"/>
              <a:ext cx="19812" cy="12191"/>
            </a:xfrm>
            <a:prstGeom prst="rect">
              <a:avLst/>
            </a:prstGeom>
          </p:spPr>
        </p:pic>
        <p:pic>
          <p:nvPicPr>
            <p:cNvPr id="235" name="object 235"/>
            <p:cNvPicPr/>
            <p:nvPr/>
          </p:nvPicPr>
          <p:blipFill>
            <a:blip r:embed="rId190" cstate="print"/>
            <a:stretch>
              <a:fillRect/>
            </a:stretch>
          </p:blipFill>
          <p:spPr>
            <a:xfrm>
              <a:off x="6385560" y="3217164"/>
              <a:ext cx="15239" cy="15239"/>
            </a:xfrm>
            <a:prstGeom prst="rect">
              <a:avLst/>
            </a:prstGeom>
          </p:spPr>
        </p:pic>
        <p:pic>
          <p:nvPicPr>
            <p:cNvPr id="236" name="object 236"/>
            <p:cNvPicPr/>
            <p:nvPr/>
          </p:nvPicPr>
          <p:blipFill>
            <a:blip r:embed="rId191" cstate="print"/>
            <a:stretch>
              <a:fillRect/>
            </a:stretch>
          </p:blipFill>
          <p:spPr>
            <a:xfrm>
              <a:off x="6341364" y="2915411"/>
              <a:ext cx="10667" cy="9144"/>
            </a:xfrm>
            <a:prstGeom prst="rect">
              <a:avLst/>
            </a:prstGeom>
          </p:spPr>
        </p:pic>
        <p:pic>
          <p:nvPicPr>
            <p:cNvPr id="237" name="object 237"/>
            <p:cNvPicPr/>
            <p:nvPr/>
          </p:nvPicPr>
          <p:blipFill>
            <a:blip r:embed="rId192" cstate="print"/>
            <a:stretch>
              <a:fillRect/>
            </a:stretch>
          </p:blipFill>
          <p:spPr>
            <a:xfrm>
              <a:off x="4552188" y="2913888"/>
              <a:ext cx="15239" cy="9143"/>
            </a:xfrm>
            <a:prstGeom prst="rect">
              <a:avLst/>
            </a:prstGeom>
          </p:spPr>
        </p:pic>
        <p:pic>
          <p:nvPicPr>
            <p:cNvPr id="238" name="object 238"/>
            <p:cNvPicPr/>
            <p:nvPr/>
          </p:nvPicPr>
          <p:blipFill>
            <a:blip r:embed="rId193" cstate="print"/>
            <a:stretch>
              <a:fillRect/>
            </a:stretch>
          </p:blipFill>
          <p:spPr>
            <a:xfrm>
              <a:off x="5036820" y="2973324"/>
              <a:ext cx="12192" cy="10667"/>
            </a:xfrm>
            <a:prstGeom prst="rect">
              <a:avLst/>
            </a:prstGeom>
          </p:spPr>
        </p:pic>
        <p:pic>
          <p:nvPicPr>
            <p:cNvPr id="239" name="object 239"/>
            <p:cNvPicPr/>
            <p:nvPr/>
          </p:nvPicPr>
          <p:blipFill>
            <a:blip r:embed="rId194" cstate="print"/>
            <a:stretch>
              <a:fillRect/>
            </a:stretch>
          </p:blipFill>
          <p:spPr>
            <a:xfrm>
              <a:off x="6254496" y="3172967"/>
              <a:ext cx="10667" cy="9143"/>
            </a:xfrm>
            <a:prstGeom prst="rect">
              <a:avLst/>
            </a:prstGeom>
          </p:spPr>
        </p:pic>
        <p:pic>
          <p:nvPicPr>
            <p:cNvPr id="240" name="object 240"/>
            <p:cNvPicPr/>
            <p:nvPr/>
          </p:nvPicPr>
          <p:blipFill>
            <a:blip r:embed="rId195" cstate="print"/>
            <a:stretch>
              <a:fillRect/>
            </a:stretch>
          </p:blipFill>
          <p:spPr>
            <a:xfrm>
              <a:off x="5795771" y="2866643"/>
              <a:ext cx="9144" cy="7620"/>
            </a:xfrm>
            <a:prstGeom prst="rect">
              <a:avLst/>
            </a:prstGeom>
          </p:spPr>
        </p:pic>
        <p:pic>
          <p:nvPicPr>
            <p:cNvPr id="241" name="object 241"/>
            <p:cNvPicPr/>
            <p:nvPr/>
          </p:nvPicPr>
          <p:blipFill>
            <a:blip r:embed="rId196" cstate="print"/>
            <a:stretch>
              <a:fillRect/>
            </a:stretch>
          </p:blipFill>
          <p:spPr>
            <a:xfrm>
              <a:off x="6234684" y="2883408"/>
              <a:ext cx="10667" cy="7619"/>
            </a:xfrm>
            <a:prstGeom prst="rect">
              <a:avLst/>
            </a:prstGeom>
          </p:spPr>
        </p:pic>
        <p:pic>
          <p:nvPicPr>
            <p:cNvPr id="242" name="object 242"/>
            <p:cNvPicPr/>
            <p:nvPr/>
          </p:nvPicPr>
          <p:blipFill>
            <a:blip r:embed="rId197" cstate="print"/>
            <a:stretch>
              <a:fillRect/>
            </a:stretch>
          </p:blipFill>
          <p:spPr>
            <a:xfrm>
              <a:off x="5271515" y="2982467"/>
              <a:ext cx="13716" cy="9143"/>
            </a:xfrm>
            <a:prstGeom prst="rect">
              <a:avLst/>
            </a:prstGeom>
          </p:spPr>
        </p:pic>
        <p:pic>
          <p:nvPicPr>
            <p:cNvPr id="243" name="object 243"/>
            <p:cNvPicPr/>
            <p:nvPr/>
          </p:nvPicPr>
          <p:blipFill>
            <a:blip r:embed="rId198" cstate="print"/>
            <a:stretch>
              <a:fillRect/>
            </a:stretch>
          </p:blipFill>
          <p:spPr>
            <a:xfrm>
              <a:off x="7772400" y="1874520"/>
              <a:ext cx="44195" cy="32004"/>
            </a:xfrm>
            <a:prstGeom prst="rect">
              <a:avLst/>
            </a:prstGeom>
          </p:spPr>
        </p:pic>
        <p:pic>
          <p:nvPicPr>
            <p:cNvPr id="244" name="object 244"/>
            <p:cNvPicPr/>
            <p:nvPr/>
          </p:nvPicPr>
          <p:blipFill>
            <a:blip r:embed="rId199" cstate="print"/>
            <a:stretch>
              <a:fillRect/>
            </a:stretch>
          </p:blipFill>
          <p:spPr>
            <a:xfrm>
              <a:off x="8609076" y="3509772"/>
              <a:ext cx="32003" cy="30479"/>
            </a:xfrm>
            <a:prstGeom prst="rect">
              <a:avLst/>
            </a:prstGeom>
          </p:spPr>
        </p:pic>
        <p:pic>
          <p:nvPicPr>
            <p:cNvPr id="245" name="object 245"/>
            <p:cNvPicPr/>
            <p:nvPr/>
          </p:nvPicPr>
          <p:blipFill>
            <a:blip r:embed="rId200" cstate="print"/>
            <a:stretch>
              <a:fillRect/>
            </a:stretch>
          </p:blipFill>
          <p:spPr>
            <a:xfrm>
              <a:off x="8107680" y="3738372"/>
              <a:ext cx="19812" cy="22859"/>
            </a:xfrm>
            <a:prstGeom prst="rect">
              <a:avLst/>
            </a:prstGeom>
          </p:spPr>
        </p:pic>
        <p:pic>
          <p:nvPicPr>
            <p:cNvPr id="246" name="object 246"/>
            <p:cNvPicPr/>
            <p:nvPr/>
          </p:nvPicPr>
          <p:blipFill>
            <a:blip r:embed="rId201" cstate="print"/>
            <a:stretch>
              <a:fillRect/>
            </a:stretch>
          </p:blipFill>
          <p:spPr>
            <a:xfrm>
              <a:off x="8944355" y="3211067"/>
              <a:ext cx="24383" cy="24383"/>
            </a:xfrm>
            <a:prstGeom prst="rect">
              <a:avLst/>
            </a:prstGeom>
          </p:spPr>
        </p:pic>
        <p:pic>
          <p:nvPicPr>
            <p:cNvPr id="247" name="object 247"/>
            <p:cNvPicPr/>
            <p:nvPr/>
          </p:nvPicPr>
          <p:blipFill>
            <a:blip r:embed="rId202" cstate="print"/>
            <a:stretch>
              <a:fillRect/>
            </a:stretch>
          </p:blipFill>
          <p:spPr>
            <a:xfrm>
              <a:off x="7193280" y="2869692"/>
              <a:ext cx="19812" cy="19811"/>
            </a:xfrm>
            <a:prstGeom prst="rect">
              <a:avLst/>
            </a:prstGeom>
          </p:spPr>
        </p:pic>
        <p:pic>
          <p:nvPicPr>
            <p:cNvPr id="248" name="object 248"/>
            <p:cNvPicPr/>
            <p:nvPr/>
          </p:nvPicPr>
          <p:blipFill>
            <a:blip r:embed="rId203" cstate="print"/>
            <a:stretch>
              <a:fillRect/>
            </a:stretch>
          </p:blipFill>
          <p:spPr>
            <a:xfrm>
              <a:off x="7812023" y="3096767"/>
              <a:ext cx="21336" cy="19812"/>
            </a:xfrm>
            <a:prstGeom prst="rect">
              <a:avLst/>
            </a:prstGeom>
          </p:spPr>
        </p:pic>
        <p:pic>
          <p:nvPicPr>
            <p:cNvPr id="249" name="object 249"/>
            <p:cNvPicPr/>
            <p:nvPr/>
          </p:nvPicPr>
          <p:blipFill>
            <a:blip r:embed="rId204" cstate="print"/>
            <a:stretch>
              <a:fillRect/>
            </a:stretch>
          </p:blipFill>
          <p:spPr>
            <a:xfrm>
              <a:off x="8247888" y="1304544"/>
              <a:ext cx="24383" cy="16763"/>
            </a:xfrm>
            <a:prstGeom prst="rect">
              <a:avLst/>
            </a:prstGeom>
          </p:spPr>
        </p:pic>
        <p:pic>
          <p:nvPicPr>
            <p:cNvPr id="250" name="object 250"/>
            <p:cNvPicPr/>
            <p:nvPr/>
          </p:nvPicPr>
          <p:blipFill>
            <a:blip r:embed="rId205" cstate="print"/>
            <a:stretch>
              <a:fillRect/>
            </a:stretch>
          </p:blipFill>
          <p:spPr>
            <a:xfrm>
              <a:off x="8043671" y="2863596"/>
              <a:ext cx="21335" cy="19811"/>
            </a:xfrm>
            <a:prstGeom prst="rect">
              <a:avLst/>
            </a:prstGeom>
          </p:spPr>
        </p:pic>
        <p:pic>
          <p:nvPicPr>
            <p:cNvPr id="251" name="object 251"/>
            <p:cNvPicPr/>
            <p:nvPr/>
          </p:nvPicPr>
          <p:blipFill>
            <a:blip r:embed="rId206" cstate="print"/>
            <a:stretch>
              <a:fillRect/>
            </a:stretch>
          </p:blipFill>
          <p:spPr>
            <a:xfrm>
              <a:off x="8872728" y="3012948"/>
              <a:ext cx="15239" cy="15240"/>
            </a:xfrm>
            <a:prstGeom prst="rect">
              <a:avLst/>
            </a:prstGeom>
          </p:spPr>
        </p:pic>
        <p:pic>
          <p:nvPicPr>
            <p:cNvPr id="252" name="object 252"/>
            <p:cNvPicPr/>
            <p:nvPr/>
          </p:nvPicPr>
          <p:blipFill>
            <a:blip r:embed="rId207" cstate="print"/>
            <a:stretch>
              <a:fillRect/>
            </a:stretch>
          </p:blipFill>
          <p:spPr>
            <a:xfrm>
              <a:off x="7620000" y="3464052"/>
              <a:ext cx="13716" cy="15240"/>
            </a:xfrm>
            <a:prstGeom prst="rect">
              <a:avLst/>
            </a:prstGeom>
          </p:spPr>
        </p:pic>
        <p:pic>
          <p:nvPicPr>
            <p:cNvPr id="253" name="object 253"/>
            <p:cNvPicPr/>
            <p:nvPr/>
          </p:nvPicPr>
          <p:blipFill>
            <a:blip r:embed="rId208" cstate="print"/>
            <a:stretch>
              <a:fillRect/>
            </a:stretch>
          </p:blipFill>
          <p:spPr>
            <a:xfrm>
              <a:off x="7424928" y="3342131"/>
              <a:ext cx="12191" cy="15240"/>
            </a:xfrm>
            <a:prstGeom prst="rect">
              <a:avLst/>
            </a:prstGeom>
          </p:spPr>
        </p:pic>
        <p:pic>
          <p:nvPicPr>
            <p:cNvPr id="254" name="object 254"/>
            <p:cNvPicPr/>
            <p:nvPr/>
          </p:nvPicPr>
          <p:blipFill>
            <a:blip r:embed="rId209" cstate="print"/>
            <a:stretch>
              <a:fillRect/>
            </a:stretch>
          </p:blipFill>
          <p:spPr>
            <a:xfrm>
              <a:off x="7417307" y="3582923"/>
              <a:ext cx="12192" cy="12191"/>
            </a:xfrm>
            <a:prstGeom prst="rect">
              <a:avLst/>
            </a:prstGeom>
          </p:spPr>
        </p:pic>
        <p:pic>
          <p:nvPicPr>
            <p:cNvPr id="255" name="object 255"/>
            <p:cNvPicPr/>
            <p:nvPr/>
          </p:nvPicPr>
          <p:blipFill>
            <a:blip r:embed="rId210" cstate="print"/>
            <a:stretch>
              <a:fillRect/>
            </a:stretch>
          </p:blipFill>
          <p:spPr>
            <a:xfrm>
              <a:off x="8752332" y="3215640"/>
              <a:ext cx="54864" cy="22859"/>
            </a:xfrm>
            <a:prstGeom prst="rect">
              <a:avLst/>
            </a:prstGeom>
          </p:spPr>
        </p:pic>
        <p:pic>
          <p:nvPicPr>
            <p:cNvPr id="256" name="object 256"/>
            <p:cNvPicPr/>
            <p:nvPr/>
          </p:nvPicPr>
          <p:blipFill>
            <a:blip r:embed="rId211" cstate="print"/>
            <a:stretch>
              <a:fillRect/>
            </a:stretch>
          </p:blipFill>
          <p:spPr>
            <a:xfrm>
              <a:off x="8421623" y="882395"/>
              <a:ext cx="13716" cy="12191"/>
            </a:xfrm>
            <a:prstGeom prst="rect">
              <a:avLst/>
            </a:prstGeom>
          </p:spPr>
        </p:pic>
        <p:pic>
          <p:nvPicPr>
            <p:cNvPr id="257" name="object 257"/>
            <p:cNvPicPr/>
            <p:nvPr/>
          </p:nvPicPr>
          <p:blipFill>
            <a:blip r:embed="rId212" cstate="print"/>
            <a:stretch>
              <a:fillRect/>
            </a:stretch>
          </p:blipFill>
          <p:spPr>
            <a:xfrm>
              <a:off x="7345680" y="1394459"/>
              <a:ext cx="12191" cy="9144"/>
            </a:xfrm>
            <a:prstGeom prst="rect">
              <a:avLst/>
            </a:prstGeom>
          </p:spPr>
        </p:pic>
        <p:pic>
          <p:nvPicPr>
            <p:cNvPr id="258" name="object 258"/>
            <p:cNvPicPr/>
            <p:nvPr/>
          </p:nvPicPr>
          <p:blipFill>
            <a:blip r:embed="rId213" cstate="print"/>
            <a:stretch>
              <a:fillRect/>
            </a:stretch>
          </p:blipFill>
          <p:spPr>
            <a:xfrm>
              <a:off x="8730996" y="2549651"/>
              <a:ext cx="13716" cy="12191"/>
            </a:xfrm>
            <a:prstGeom prst="rect">
              <a:avLst/>
            </a:prstGeom>
          </p:spPr>
        </p:pic>
        <p:pic>
          <p:nvPicPr>
            <p:cNvPr id="259" name="object 259"/>
            <p:cNvPicPr/>
            <p:nvPr/>
          </p:nvPicPr>
          <p:blipFill>
            <a:blip r:embed="rId214" cstate="print"/>
            <a:stretch>
              <a:fillRect/>
            </a:stretch>
          </p:blipFill>
          <p:spPr>
            <a:xfrm>
              <a:off x="8208264" y="2584703"/>
              <a:ext cx="15239" cy="12192"/>
            </a:xfrm>
            <a:prstGeom prst="rect">
              <a:avLst/>
            </a:prstGeom>
          </p:spPr>
        </p:pic>
        <p:pic>
          <p:nvPicPr>
            <p:cNvPr id="260" name="object 260"/>
            <p:cNvPicPr/>
            <p:nvPr/>
          </p:nvPicPr>
          <p:blipFill>
            <a:blip r:embed="rId215" cstate="print"/>
            <a:stretch>
              <a:fillRect/>
            </a:stretch>
          </p:blipFill>
          <p:spPr>
            <a:xfrm>
              <a:off x="8310371" y="3681984"/>
              <a:ext cx="13716" cy="12191"/>
            </a:xfrm>
            <a:prstGeom prst="rect">
              <a:avLst/>
            </a:prstGeom>
          </p:spPr>
        </p:pic>
        <p:pic>
          <p:nvPicPr>
            <p:cNvPr id="261" name="object 261"/>
            <p:cNvPicPr/>
            <p:nvPr/>
          </p:nvPicPr>
          <p:blipFill>
            <a:blip r:embed="rId216" cstate="print"/>
            <a:stretch>
              <a:fillRect/>
            </a:stretch>
          </p:blipFill>
          <p:spPr>
            <a:xfrm>
              <a:off x="7732776" y="2839211"/>
              <a:ext cx="10667" cy="15240"/>
            </a:xfrm>
            <a:prstGeom prst="rect">
              <a:avLst/>
            </a:prstGeom>
          </p:spPr>
        </p:pic>
        <p:pic>
          <p:nvPicPr>
            <p:cNvPr id="262" name="object 262"/>
            <p:cNvPicPr/>
            <p:nvPr/>
          </p:nvPicPr>
          <p:blipFill>
            <a:blip r:embed="rId217" cstate="print"/>
            <a:stretch>
              <a:fillRect/>
            </a:stretch>
          </p:blipFill>
          <p:spPr>
            <a:xfrm>
              <a:off x="8028432" y="3035808"/>
              <a:ext cx="15239" cy="15240"/>
            </a:xfrm>
            <a:prstGeom prst="rect">
              <a:avLst/>
            </a:prstGeom>
          </p:spPr>
        </p:pic>
        <p:pic>
          <p:nvPicPr>
            <p:cNvPr id="263" name="object 263"/>
            <p:cNvPicPr/>
            <p:nvPr/>
          </p:nvPicPr>
          <p:blipFill>
            <a:blip r:embed="rId218" cstate="print"/>
            <a:stretch>
              <a:fillRect/>
            </a:stretch>
          </p:blipFill>
          <p:spPr>
            <a:xfrm>
              <a:off x="8912352" y="2336292"/>
              <a:ext cx="16764" cy="12191"/>
            </a:xfrm>
            <a:prstGeom prst="rect">
              <a:avLst/>
            </a:prstGeom>
          </p:spPr>
        </p:pic>
        <p:pic>
          <p:nvPicPr>
            <p:cNvPr id="264" name="object 264"/>
            <p:cNvPicPr/>
            <p:nvPr/>
          </p:nvPicPr>
          <p:blipFill>
            <a:blip r:embed="rId219" cstate="print"/>
            <a:stretch>
              <a:fillRect/>
            </a:stretch>
          </p:blipFill>
          <p:spPr>
            <a:xfrm>
              <a:off x="8074152" y="3599687"/>
              <a:ext cx="15240" cy="13715"/>
            </a:xfrm>
            <a:prstGeom prst="rect">
              <a:avLst/>
            </a:prstGeom>
          </p:spPr>
        </p:pic>
        <p:pic>
          <p:nvPicPr>
            <p:cNvPr id="265" name="object 265"/>
            <p:cNvPicPr/>
            <p:nvPr/>
          </p:nvPicPr>
          <p:blipFill>
            <a:blip r:embed="rId220" cstate="print"/>
            <a:stretch>
              <a:fillRect/>
            </a:stretch>
          </p:blipFill>
          <p:spPr>
            <a:xfrm>
              <a:off x="7641335" y="3090672"/>
              <a:ext cx="10667" cy="6095"/>
            </a:xfrm>
            <a:prstGeom prst="rect">
              <a:avLst/>
            </a:prstGeom>
          </p:spPr>
        </p:pic>
        <p:pic>
          <p:nvPicPr>
            <p:cNvPr id="266" name="object 266"/>
            <p:cNvPicPr/>
            <p:nvPr/>
          </p:nvPicPr>
          <p:blipFill>
            <a:blip r:embed="rId221" cstate="print"/>
            <a:stretch>
              <a:fillRect/>
            </a:stretch>
          </p:blipFill>
          <p:spPr>
            <a:xfrm>
              <a:off x="8561832" y="2714243"/>
              <a:ext cx="13716" cy="12191"/>
            </a:xfrm>
            <a:prstGeom prst="rect">
              <a:avLst/>
            </a:prstGeom>
          </p:spPr>
        </p:pic>
        <p:pic>
          <p:nvPicPr>
            <p:cNvPr id="267" name="object 267"/>
            <p:cNvPicPr/>
            <p:nvPr/>
          </p:nvPicPr>
          <p:blipFill>
            <a:blip r:embed="rId222" cstate="print"/>
            <a:stretch>
              <a:fillRect/>
            </a:stretch>
          </p:blipFill>
          <p:spPr>
            <a:xfrm>
              <a:off x="8049767" y="1475232"/>
              <a:ext cx="10667" cy="9143"/>
            </a:xfrm>
            <a:prstGeom prst="rect">
              <a:avLst/>
            </a:prstGeom>
          </p:spPr>
        </p:pic>
        <p:pic>
          <p:nvPicPr>
            <p:cNvPr id="268" name="object 268"/>
            <p:cNvPicPr/>
            <p:nvPr/>
          </p:nvPicPr>
          <p:blipFill>
            <a:blip r:embed="rId223" cstate="print"/>
            <a:stretch>
              <a:fillRect/>
            </a:stretch>
          </p:blipFill>
          <p:spPr>
            <a:xfrm>
              <a:off x="7802880" y="1211579"/>
              <a:ext cx="9143" cy="9144"/>
            </a:xfrm>
            <a:prstGeom prst="rect">
              <a:avLst/>
            </a:prstGeom>
          </p:spPr>
        </p:pic>
        <p:pic>
          <p:nvPicPr>
            <p:cNvPr id="269" name="object 269"/>
            <p:cNvPicPr/>
            <p:nvPr/>
          </p:nvPicPr>
          <p:blipFill>
            <a:blip r:embed="rId224" cstate="print"/>
            <a:stretch>
              <a:fillRect/>
            </a:stretch>
          </p:blipFill>
          <p:spPr>
            <a:xfrm>
              <a:off x="8962644" y="1004316"/>
              <a:ext cx="13716" cy="9144"/>
            </a:xfrm>
            <a:prstGeom prst="rect">
              <a:avLst/>
            </a:prstGeom>
          </p:spPr>
        </p:pic>
        <p:pic>
          <p:nvPicPr>
            <p:cNvPr id="270" name="object 270"/>
            <p:cNvPicPr/>
            <p:nvPr/>
          </p:nvPicPr>
          <p:blipFill>
            <a:blip r:embed="rId225" cstate="print"/>
            <a:stretch>
              <a:fillRect/>
            </a:stretch>
          </p:blipFill>
          <p:spPr>
            <a:xfrm>
              <a:off x="8523732" y="3770376"/>
              <a:ext cx="9144" cy="9143"/>
            </a:xfrm>
            <a:prstGeom prst="rect">
              <a:avLst/>
            </a:prstGeom>
          </p:spPr>
        </p:pic>
        <p:pic>
          <p:nvPicPr>
            <p:cNvPr id="271" name="object 271"/>
            <p:cNvPicPr/>
            <p:nvPr/>
          </p:nvPicPr>
          <p:blipFill>
            <a:blip r:embed="rId226" cstate="print"/>
            <a:stretch>
              <a:fillRect/>
            </a:stretch>
          </p:blipFill>
          <p:spPr>
            <a:xfrm>
              <a:off x="8913876" y="3505199"/>
              <a:ext cx="12191" cy="15240"/>
            </a:xfrm>
            <a:prstGeom prst="rect">
              <a:avLst/>
            </a:prstGeom>
          </p:spPr>
        </p:pic>
        <p:pic>
          <p:nvPicPr>
            <p:cNvPr id="272" name="object 272"/>
            <p:cNvPicPr/>
            <p:nvPr/>
          </p:nvPicPr>
          <p:blipFill>
            <a:blip r:embed="rId227" cstate="print"/>
            <a:stretch>
              <a:fillRect/>
            </a:stretch>
          </p:blipFill>
          <p:spPr>
            <a:xfrm>
              <a:off x="7548371" y="3496055"/>
              <a:ext cx="10667" cy="12191"/>
            </a:xfrm>
            <a:prstGeom prst="rect">
              <a:avLst/>
            </a:prstGeom>
          </p:spPr>
        </p:pic>
        <p:pic>
          <p:nvPicPr>
            <p:cNvPr id="273" name="object 273"/>
            <p:cNvPicPr/>
            <p:nvPr/>
          </p:nvPicPr>
          <p:blipFill>
            <a:blip r:embed="rId228" cstate="print"/>
            <a:stretch>
              <a:fillRect/>
            </a:stretch>
          </p:blipFill>
          <p:spPr>
            <a:xfrm>
              <a:off x="7924800" y="3493008"/>
              <a:ext cx="10667" cy="13716"/>
            </a:xfrm>
            <a:prstGeom prst="rect">
              <a:avLst/>
            </a:prstGeom>
          </p:spPr>
        </p:pic>
        <p:pic>
          <p:nvPicPr>
            <p:cNvPr id="274" name="object 274"/>
            <p:cNvPicPr/>
            <p:nvPr/>
          </p:nvPicPr>
          <p:blipFill>
            <a:blip r:embed="rId229" cstate="print"/>
            <a:stretch>
              <a:fillRect/>
            </a:stretch>
          </p:blipFill>
          <p:spPr>
            <a:xfrm>
              <a:off x="7530083" y="2910840"/>
              <a:ext cx="117348" cy="118871"/>
            </a:xfrm>
            <a:prstGeom prst="rect">
              <a:avLst/>
            </a:prstGeom>
          </p:spPr>
        </p:pic>
        <p:pic>
          <p:nvPicPr>
            <p:cNvPr id="275" name="object 275"/>
            <p:cNvPicPr/>
            <p:nvPr/>
          </p:nvPicPr>
          <p:blipFill>
            <a:blip r:embed="rId230" cstate="print"/>
            <a:stretch>
              <a:fillRect/>
            </a:stretch>
          </p:blipFill>
          <p:spPr>
            <a:xfrm>
              <a:off x="7066788" y="3441191"/>
              <a:ext cx="12192" cy="10667"/>
            </a:xfrm>
            <a:prstGeom prst="rect">
              <a:avLst/>
            </a:prstGeom>
          </p:spPr>
        </p:pic>
        <p:pic>
          <p:nvPicPr>
            <p:cNvPr id="276" name="object 276"/>
            <p:cNvPicPr/>
            <p:nvPr/>
          </p:nvPicPr>
          <p:blipFill>
            <a:blip r:embed="rId231" cstate="print"/>
            <a:stretch>
              <a:fillRect/>
            </a:stretch>
          </p:blipFill>
          <p:spPr>
            <a:xfrm>
              <a:off x="7940040" y="3261359"/>
              <a:ext cx="10667" cy="10667"/>
            </a:xfrm>
            <a:prstGeom prst="rect">
              <a:avLst/>
            </a:prstGeom>
          </p:spPr>
        </p:pic>
        <p:pic>
          <p:nvPicPr>
            <p:cNvPr id="277" name="object 277"/>
            <p:cNvPicPr/>
            <p:nvPr/>
          </p:nvPicPr>
          <p:blipFill>
            <a:blip r:embed="rId232" cstate="print"/>
            <a:stretch>
              <a:fillRect/>
            </a:stretch>
          </p:blipFill>
          <p:spPr>
            <a:xfrm>
              <a:off x="7531607" y="2074164"/>
              <a:ext cx="12192" cy="12191"/>
            </a:xfrm>
            <a:prstGeom prst="rect">
              <a:avLst/>
            </a:prstGeom>
          </p:spPr>
        </p:pic>
        <p:pic>
          <p:nvPicPr>
            <p:cNvPr id="278" name="object 278"/>
            <p:cNvPicPr/>
            <p:nvPr/>
          </p:nvPicPr>
          <p:blipFill>
            <a:blip r:embed="rId233" cstate="print"/>
            <a:stretch>
              <a:fillRect/>
            </a:stretch>
          </p:blipFill>
          <p:spPr>
            <a:xfrm>
              <a:off x="8203692" y="2308859"/>
              <a:ext cx="10667" cy="10668"/>
            </a:xfrm>
            <a:prstGeom prst="rect">
              <a:avLst/>
            </a:prstGeom>
          </p:spPr>
        </p:pic>
        <p:pic>
          <p:nvPicPr>
            <p:cNvPr id="279" name="object 279"/>
            <p:cNvPicPr/>
            <p:nvPr/>
          </p:nvPicPr>
          <p:blipFill>
            <a:blip r:embed="rId234" cstate="print"/>
            <a:stretch>
              <a:fillRect/>
            </a:stretch>
          </p:blipFill>
          <p:spPr>
            <a:xfrm>
              <a:off x="7459980" y="2331720"/>
              <a:ext cx="7619" cy="9143"/>
            </a:xfrm>
            <a:prstGeom prst="rect">
              <a:avLst/>
            </a:prstGeom>
          </p:spPr>
        </p:pic>
        <p:pic>
          <p:nvPicPr>
            <p:cNvPr id="280" name="object 280"/>
            <p:cNvPicPr/>
            <p:nvPr/>
          </p:nvPicPr>
          <p:blipFill>
            <a:blip r:embed="rId235" cstate="print"/>
            <a:stretch>
              <a:fillRect/>
            </a:stretch>
          </p:blipFill>
          <p:spPr>
            <a:xfrm>
              <a:off x="7118603" y="2415540"/>
              <a:ext cx="7619" cy="4571"/>
            </a:xfrm>
            <a:prstGeom prst="rect">
              <a:avLst/>
            </a:prstGeom>
          </p:spPr>
        </p:pic>
        <p:pic>
          <p:nvPicPr>
            <p:cNvPr id="281" name="object 281"/>
            <p:cNvPicPr/>
            <p:nvPr/>
          </p:nvPicPr>
          <p:blipFill>
            <a:blip r:embed="rId236" cstate="print"/>
            <a:stretch>
              <a:fillRect/>
            </a:stretch>
          </p:blipFill>
          <p:spPr>
            <a:xfrm>
              <a:off x="8308847" y="3332987"/>
              <a:ext cx="10667" cy="9143"/>
            </a:xfrm>
            <a:prstGeom prst="rect">
              <a:avLst/>
            </a:prstGeom>
          </p:spPr>
        </p:pic>
        <p:pic>
          <p:nvPicPr>
            <p:cNvPr id="282" name="object 282"/>
            <p:cNvPicPr/>
            <p:nvPr/>
          </p:nvPicPr>
          <p:blipFill>
            <a:blip r:embed="rId237" cstate="print"/>
            <a:stretch>
              <a:fillRect/>
            </a:stretch>
          </p:blipFill>
          <p:spPr>
            <a:xfrm>
              <a:off x="8366759" y="3403091"/>
              <a:ext cx="10667" cy="9143"/>
            </a:xfrm>
            <a:prstGeom prst="rect">
              <a:avLst/>
            </a:prstGeom>
          </p:spPr>
        </p:pic>
        <p:pic>
          <p:nvPicPr>
            <p:cNvPr id="283" name="object 283"/>
            <p:cNvPicPr/>
            <p:nvPr/>
          </p:nvPicPr>
          <p:blipFill>
            <a:blip r:embed="rId238" cstate="print"/>
            <a:stretch>
              <a:fillRect/>
            </a:stretch>
          </p:blipFill>
          <p:spPr>
            <a:xfrm>
              <a:off x="7216140" y="2106167"/>
              <a:ext cx="21336" cy="19812"/>
            </a:xfrm>
            <a:prstGeom prst="rect">
              <a:avLst/>
            </a:prstGeom>
          </p:spPr>
        </p:pic>
        <p:pic>
          <p:nvPicPr>
            <p:cNvPr id="284" name="object 284"/>
            <p:cNvPicPr/>
            <p:nvPr/>
          </p:nvPicPr>
          <p:blipFill>
            <a:blip r:embed="rId239" cstate="print"/>
            <a:stretch>
              <a:fillRect/>
            </a:stretch>
          </p:blipFill>
          <p:spPr>
            <a:xfrm>
              <a:off x="6829044" y="3695699"/>
              <a:ext cx="7619" cy="10667"/>
            </a:xfrm>
            <a:prstGeom prst="rect">
              <a:avLst/>
            </a:prstGeom>
          </p:spPr>
        </p:pic>
        <p:pic>
          <p:nvPicPr>
            <p:cNvPr id="285" name="object 285"/>
            <p:cNvPicPr/>
            <p:nvPr/>
          </p:nvPicPr>
          <p:blipFill>
            <a:blip r:embed="rId240" cstate="print"/>
            <a:stretch>
              <a:fillRect/>
            </a:stretch>
          </p:blipFill>
          <p:spPr>
            <a:xfrm>
              <a:off x="7193280" y="1289303"/>
              <a:ext cx="51816" cy="48767"/>
            </a:xfrm>
            <a:prstGeom prst="rect">
              <a:avLst/>
            </a:prstGeom>
          </p:spPr>
        </p:pic>
        <p:pic>
          <p:nvPicPr>
            <p:cNvPr id="286" name="object 286"/>
            <p:cNvPicPr/>
            <p:nvPr/>
          </p:nvPicPr>
          <p:blipFill>
            <a:blip r:embed="rId241" cstate="print"/>
            <a:stretch>
              <a:fillRect/>
            </a:stretch>
          </p:blipFill>
          <p:spPr>
            <a:xfrm>
              <a:off x="8005571" y="1703831"/>
              <a:ext cx="10667" cy="7619"/>
            </a:xfrm>
            <a:prstGeom prst="rect">
              <a:avLst/>
            </a:prstGeom>
          </p:spPr>
        </p:pic>
        <p:pic>
          <p:nvPicPr>
            <p:cNvPr id="287" name="object 287"/>
            <p:cNvPicPr/>
            <p:nvPr/>
          </p:nvPicPr>
          <p:blipFill>
            <a:blip r:embed="rId242" cstate="print"/>
            <a:stretch>
              <a:fillRect/>
            </a:stretch>
          </p:blipFill>
          <p:spPr>
            <a:xfrm>
              <a:off x="7568183" y="1761744"/>
              <a:ext cx="12192" cy="7619"/>
            </a:xfrm>
            <a:prstGeom prst="rect">
              <a:avLst/>
            </a:prstGeom>
          </p:spPr>
        </p:pic>
        <p:pic>
          <p:nvPicPr>
            <p:cNvPr id="288" name="object 288"/>
            <p:cNvPicPr/>
            <p:nvPr/>
          </p:nvPicPr>
          <p:blipFill>
            <a:blip r:embed="rId243" cstate="print"/>
            <a:stretch>
              <a:fillRect/>
            </a:stretch>
          </p:blipFill>
          <p:spPr>
            <a:xfrm>
              <a:off x="7595616" y="987551"/>
              <a:ext cx="12191" cy="7620"/>
            </a:xfrm>
            <a:prstGeom prst="rect">
              <a:avLst/>
            </a:prstGeom>
          </p:spPr>
        </p:pic>
        <p:pic>
          <p:nvPicPr>
            <p:cNvPr id="289" name="object 289"/>
            <p:cNvPicPr/>
            <p:nvPr/>
          </p:nvPicPr>
          <p:blipFill>
            <a:blip r:embed="rId244" cstate="print"/>
            <a:stretch>
              <a:fillRect/>
            </a:stretch>
          </p:blipFill>
          <p:spPr>
            <a:xfrm>
              <a:off x="8805671" y="1796796"/>
              <a:ext cx="10667" cy="9144"/>
            </a:xfrm>
            <a:prstGeom prst="rect">
              <a:avLst/>
            </a:prstGeom>
          </p:spPr>
        </p:pic>
        <p:pic>
          <p:nvPicPr>
            <p:cNvPr id="290" name="object 290"/>
            <p:cNvPicPr/>
            <p:nvPr/>
          </p:nvPicPr>
          <p:blipFill>
            <a:blip r:embed="rId245" cstate="print"/>
            <a:stretch>
              <a:fillRect/>
            </a:stretch>
          </p:blipFill>
          <p:spPr>
            <a:xfrm>
              <a:off x="8551164" y="2133599"/>
              <a:ext cx="12191" cy="10667"/>
            </a:xfrm>
            <a:prstGeom prst="rect">
              <a:avLst/>
            </a:prstGeom>
          </p:spPr>
        </p:pic>
        <p:pic>
          <p:nvPicPr>
            <p:cNvPr id="291" name="object 291"/>
            <p:cNvPicPr/>
            <p:nvPr/>
          </p:nvPicPr>
          <p:blipFill>
            <a:blip r:embed="rId246" cstate="print"/>
            <a:stretch>
              <a:fillRect/>
            </a:stretch>
          </p:blipFill>
          <p:spPr>
            <a:xfrm>
              <a:off x="7155180" y="3241548"/>
              <a:ext cx="35051" cy="51816"/>
            </a:xfrm>
            <a:prstGeom prst="rect">
              <a:avLst/>
            </a:prstGeom>
          </p:spPr>
        </p:pic>
        <p:pic>
          <p:nvPicPr>
            <p:cNvPr id="292" name="object 292"/>
            <p:cNvPicPr/>
            <p:nvPr/>
          </p:nvPicPr>
          <p:blipFill>
            <a:blip r:embed="rId247" cstate="print"/>
            <a:stretch>
              <a:fillRect/>
            </a:stretch>
          </p:blipFill>
          <p:spPr>
            <a:xfrm>
              <a:off x="8243316" y="2250948"/>
              <a:ext cx="12191" cy="9143"/>
            </a:xfrm>
            <a:prstGeom prst="rect">
              <a:avLst/>
            </a:prstGeom>
          </p:spPr>
        </p:pic>
        <p:pic>
          <p:nvPicPr>
            <p:cNvPr id="293" name="object 293"/>
            <p:cNvPicPr/>
            <p:nvPr/>
          </p:nvPicPr>
          <p:blipFill>
            <a:blip r:embed="rId248" cstate="print"/>
            <a:stretch>
              <a:fillRect/>
            </a:stretch>
          </p:blipFill>
          <p:spPr>
            <a:xfrm>
              <a:off x="7409688" y="2519172"/>
              <a:ext cx="28956" cy="19811"/>
            </a:xfrm>
            <a:prstGeom prst="rect">
              <a:avLst/>
            </a:prstGeom>
          </p:spPr>
        </p:pic>
        <p:pic>
          <p:nvPicPr>
            <p:cNvPr id="294" name="object 294"/>
            <p:cNvPicPr/>
            <p:nvPr/>
          </p:nvPicPr>
          <p:blipFill>
            <a:blip r:embed="rId249" cstate="print"/>
            <a:stretch>
              <a:fillRect/>
            </a:stretch>
          </p:blipFill>
          <p:spPr>
            <a:xfrm>
              <a:off x="7321296" y="3531108"/>
              <a:ext cx="24383" cy="15240"/>
            </a:xfrm>
            <a:prstGeom prst="rect">
              <a:avLst/>
            </a:prstGeom>
          </p:spPr>
        </p:pic>
        <p:pic>
          <p:nvPicPr>
            <p:cNvPr id="295" name="object 295"/>
            <p:cNvPicPr/>
            <p:nvPr/>
          </p:nvPicPr>
          <p:blipFill>
            <a:blip r:embed="rId250" cstate="print"/>
            <a:stretch>
              <a:fillRect/>
            </a:stretch>
          </p:blipFill>
          <p:spPr>
            <a:xfrm>
              <a:off x="6681216" y="3139440"/>
              <a:ext cx="25907" cy="13716"/>
            </a:xfrm>
            <a:prstGeom prst="rect">
              <a:avLst/>
            </a:prstGeom>
          </p:spPr>
        </p:pic>
        <p:pic>
          <p:nvPicPr>
            <p:cNvPr id="296" name="object 296"/>
            <p:cNvPicPr/>
            <p:nvPr/>
          </p:nvPicPr>
          <p:blipFill>
            <a:blip r:embed="rId251" cstate="print"/>
            <a:stretch>
              <a:fillRect/>
            </a:stretch>
          </p:blipFill>
          <p:spPr>
            <a:xfrm>
              <a:off x="7455407" y="1961387"/>
              <a:ext cx="27432" cy="18287"/>
            </a:xfrm>
            <a:prstGeom prst="rect">
              <a:avLst/>
            </a:prstGeom>
          </p:spPr>
        </p:pic>
        <p:pic>
          <p:nvPicPr>
            <p:cNvPr id="297" name="object 297"/>
            <p:cNvPicPr/>
            <p:nvPr/>
          </p:nvPicPr>
          <p:blipFill>
            <a:blip r:embed="rId252" cstate="print"/>
            <a:stretch>
              <a:fillRect/>
            </a:stretch>
          </p:blipFill>
          <p:spPr>
            <a:xfrm>
              <a:off x="7467600" y="2700527"/>
              <a:ext cx="19812" cy="15240"/>
            </a:xfrm>
            <a:prstGeom prst="rect">
              <a:avLst/>
            </a:prstGeom>
          </p:spPr>
        </p:pic>
        <p:pic>
          <p:nvPicPr>
            <p:cNvPr id="298" name="object 298"/>
            <p:cNvPicPr/>
            <p:nvPr/>
          </p:nvPicPr>
          <p:blipFill>
            <a:blip r:embed="rId253" cstate="print"/>
            <a:stretch>
              <a:fillRect/>
            </a:stretch>
          </p:blipFill>
          <p:spPr>
            <a:xfrm>
              <a:off x="7211567" y="1857755"/>
              <a:ext cx="21335" cy="15240"/>
            </a:xfrm>
            <a:prstGeom prst="rect">
              <a:avLst/>
            </a:prstGeom>
          </p:spPr>
        </p:pic>
        <p:pic>
          <p:nvPicPr>
            <p:cNvPr id="299" name="object 299"/>
            <p:cNvPicPr/>
            <p:nvPr/>
          </p:nvPicPr>
          <p:blipFill>
            <a:blip r:embed="rId254" cstate="print"/>
            <a:stretch>
              <a:fillRect/>
            </a:stretch>
          </p:blipFill>
          <p:spPr>
            <a:xfrm>
              <a:off x="7444740" y="2145792"/>
              <a:ext cx="18288" cy="30479"/>
            </a:xfrm>
            <a:prstGeom prst="rect">
              <a:avLst/>
            </a:prstGeom>
          </p:spPr>
        </p:pic>
        <p:pic>
          <p:nvPicPr>
            <p:cNvPr id="300" name="object 300"/>
            <p:cNvPicPr/>
            <p:nvPr/>
          </p:nvPicPr>
          <p:blipFill>
            <a:blip r:embed="rId255" cstate="print"/>
            <a:stretch>
              <a:fillRect/>
            </a:stretch>
          </p:blipFill>
          <p:spPr>
            <a:xfrm>
              <a:off x="7295388" y="2092451"/>
              <a:ext cx="15240" cy="10668"/>
            </a:xfrm>
            <a:prstGeom prst="rect">
              <a:avLst/>
            </a:prstGeom>
          </p:spPr>
        </p:pic>
        <p:pic>
          <p:nvPicPr>
            <p:cNvPr id="301" name="object 301"/>
            <p:cNvPicPr/>
            <p:nvPr/>
          </p:nvPicPr>
          <p:blipFill>
            <a:blip r:embed="rId256" cstate="print"/>
            <a:stretch>
              <a:fillRect/>
            </a:stretch>
          </p:blipFill>
          <p:spPr>
            <a:xfrm>
              <a:off x="7591044" y="3398520"/>
              <a:ext cx="19811" cy="10668"/>
            </a:xfrm>
            <a:prstGeom prst="rect">
              <a:avLst/>
            </a:prstGeom>
          </p:spPr>
        </p:pic>
        <p:pic>
          <p:nvPicPr>
            <p:cNvPr id="302" name="object 302"/>
            <p:cNvPicPr/>
            <p:nvPr/>
          </p:nvPicPr>
          <p:blipFill>
            <a:blip r:embed="rId257" cstate="print"/>
            <a:stretch>
              <a:fillRect/>
            </a:stretch>
          </p:blipFill>
          <p:spPr>
            <a:xfrm>
              <a:off x="6957059" y="2889503"/>
              <a:ext cx="12191" cy="7620"/>
            </a:xfrm>
            <a:prstGeom prst="rect">
              <a:avLst/>
            </a:prstGeom>
          </p:spPr>
        </p:pic>
        <p:pic>
          <p:nvPicPr>
            <p:cNvPr id="303" name="object 303"/>
            <p:cNvPicPr/>
            <p:nvPr/>
          </p:nvPicPr>
          <p:blipFill>
            <a:blip r:embed="rId258" cstate="print"/>
            <a:stretch>
              <a:fillRect/>
            </a:stretch>
          </p:blipFill>
          <p:spPr>
            <a:xfrm>
              <a:off x="7400544" y="2005583"/>
              <a:ext cx="13716" cy="12191"/>
            </a:xfrm>
            <a:prstGeom prst="rect">
              <a:avLst/>
            </a:prstGeom>
          </p:spPr>
        </p:pic>
        <p:pic>
          <p:nvPicPr>
            <p:cNvPr id="304" name="object 304"/>
            <p:cNvPicPr/>
            <p:nvPr/>
          </p:nvPicPr>
          <p:blipFill>
            <a:blip r:embed="rId259" cstate="print"/>
            <a:stretch>
              <a:fillRect/>
            </a:stretch>
          </p:blipFill>
          <p:spPr>
            <a:xfrm>
              <a:off x="7155180" y="3006851"/>
              <a:ext cx="16764" cy="10667"/>
            </a:xfrm>
            <a:prstGeom prst="rect">
              <a:avLst/>
            </a:prstGeom>
          </p:spPr>
        </p:pic>
        <p:pic>
          <p:nvPicPr>
            <p:cNvPr id="305" name="object 305"/>
            <p:cNvPicPr/>
            <p:nvPr/>
          </p:nvPicPr>
          <p:blipFill>
            <a:blip r:embed="rId260" cstate="print"/>
            <a:stretch>
              <a:fillRect/>
            </a:stretch>
          </p:blipFill>
          <p:spPr>
            <a:xfrm>
              <a:off x="7019544" y="2866643"/>
              <a:ext cx="16763" cy="10667"/>
            </a:xfrm>
            <a:prstGeom prst="rect">
              <a:avLst/>
            </a:prstGeom>
          </p:spPr>
        </p:pic>
        <p:pic>
          <p:nvPicPr>
            <p:cNvPr id="306" name="object 306"/>
            <p:cNvPicPr/>
            <p:nvPr/>
          </p:nvPicPr>
          <p:blipFill>
            <a:blip r:embed="rId261" cstate="print"/>
            <a:stretch>
              <a:fillRect/>
            </a:stretch>
          </p:blipFill>
          <p:spPr>
            <a:xfrm>
              <a:off x="6734555" y="2860548"/>
              <a:ext cx="10667" cy="7619"/>
            </a:xfrm>
            <a:prstGeom prst="rect">
              <a:avLst/>
            </a:prstGeom>
          </p:spPr>
        </p:pic>
        <p:pic>
          <p:nvPicPr>
            <p:cNvPr id="307" name="object 307"/>
            <p:cNvPicPr/>
            <p:nvPr/>
          </p:nvPicPr>
          <p:blipFill>
            <a:blip r:embed="rId262" cstate="print"/>
            <a:stretch>
              <a:fillRect/>
            </a:stretch>
          </p:blipFill>
          <p:spPr>
            <a:xfrm>
              <a:off x="7440167" y="2851403"/>
              <a:ext cx="15239" cy="9144"/>
            </a:xfrm>
            <a:prstGeom prst="rect">
              <a:avLst/>
            </a:prstGeom>
          </p:spPr>
        </p:pic>
        <p:pic>
          <p:nvPicPr>
            <p:cNvPr id="308" name="object 308"/>
            <p:cNvPicPr/>
            <p:nvPr/>
          </p:nvPicPr>
          <p:blipFill>
            <a:blip r:embed="rId263" cstate="print"/>
            <a:stretch>
              <a:fillRect/>
            </a:stretch>
          </p:blipFill>
          <p:spPr>
            <a:xfrm>
              <a:off x="7348728" y="2811780"/>
              <a:ext cx="10667" cy="6095"/>
            </a:xfrm>
            <a:prstGeom prst="rect">
              <a:avLst/>
            </a:prstGeom>
          </p:spPr>
        </p:pic>
        <p:pic>
          <p:nvPicPr>
            <p:cNvPr id="309" name="object 309"/>
            <p:cNvPicPr/>
            <p:nvPr/>
          </p:nvPicPr>
          <p:blipFill>
            <a:blip r:embed="rId264" cstate="print"/>
            <a:stretch>
              <a:fillRect/>
            </a:stretch>
          </p:blipFill>
          <p:spPr>
            <a:xfrm>
              <a:off x="7566659" y="2424683"/>
              <a:ext cx="13716" cy="9143"/>
            </a:xfrm>
            <a:prstGeom prst="rect">
              <a:avLst/>
            </a:prstGeom>
          </p:spPr>
        </p:pic>
        <p:pic>
          <p:nvPicPr>
            <p:cNvPr id="310" name="object 310"/>
            <p:cNvPicPr/>
            <p:nvPr/>
          </p:nvPicPr>
          <p:blipFill>
            <a:blip r:embed="rId265" cstate="print"/>
            <a:stretch>
              <a:fillRect/>
            </a:stretch>
          </p:blipFill>
          <p:spPr>
            <a:xfrm>
              <a:off x="7199376" y="3366516"/>
              <a:ext cx="15239" cy="7619"/>
            </a:xfrm>
            <a:prstGeom prst="rect">
              <a:avLst/>
            </a:prstGeom>
          </p:spPr>
        </p:pic>
        <p:pic>
          <p:nvPicPr>
            <p:cNvPr id="311" name="object 311"/>
            <p:cNvPicPr/>
            <p:nvPr/>
          </p:nvPicPr>
          <p:blipFill>
            <a:blip r:embed="rId266" cstate="print"/>
            <a:stretch>
              <a:fillRect/>
            </a:stretch>
          </p:blipFill>
          <p:spPr>
            <a:xfrm>
              <a:off x="6684264" y="3041903"/>
              <a:ext cx="10667" cy="4572"/>
            </a:xfrm>
            <a:prstGeom prst="rect">
              <a:avLst/>
            </a:prstGeom>
          </p:spPr>
        </p:pic>
        <p:pic>
          <p:nvPicPr>
            <p:cNvPr id="312" name="object 312"/>
            <p:cNvPicPr/>
            <p:nvPr/>
          </p:nvPicPr>
          <p:blipFill>
            <a:blip r:embed="rId267" cstate="print"/>
            <a:stretch>
              <a:fillRect/>
            </a:stretch>
          </p:blipFill>
          <p:spPr>
            <a:xfrm>
              <a:off x="7187183" y="2734056"/>
              <a:ext cx="13716" cy="7619"/>
            </a:xfrm>
            <a:prstGeom prst="rect">
              <a:avLst/>
            </a:prstGeom>
          </p:spPr>
        </p:pic>
        <p:pic>
          <p:nvPicPr>
            <p:cNvPr id="313" name="object 313"/>
            <p:cNvPicPr/>
            <p:nvPr/>
          </p:nvPicPr>
          <p:blipFill>
            <a:blip r:embed="rId268" cstate="print"/>
            <a:stretch>
              <a:fillRect/>
            </a:stretch>
          </p:blipFill>
          <p:spPr>
            <a:xfrm>
              <a:off x="6998207" y="3715511"/>
              <a:ext cx="7620" cy="6096"/>
            </a:xfrm>
            <a:prstGeom prst="rect">
              <a:avLst/>
            </a:prstGeom>
          </p:spPr>
        </p:pic>
        <p:pic>
          <p:nvPicPr>
            <p:cNvPr id="314" name="object 314"/>
            <p:cNvPicPr/>
            <p:nvPr/>
          </p:nvPicPr>
          <p:blipFill>
            <a:blip r:embed="rId269" cstate="print"/>
            <a:stretch>
              <a:fillRect/>
            </a:stretch>
          </p:blipFill>
          <p:spPr>
            <a:xfrm>
              <a:off x="7257288" y="3567684"/>
              <a:ext cx="13716" cy="6095"/>
            </a:xfrm>
            <a:prstGeom prst="rect">
              <a:avLst/>
            </a:prstGeom>
          </p:spPr>
        </p:pic>
        <p:pic>
          <p:nvPicPr>
            <p:cNvPr id="315" name="object 315"/>
            <p:cNvPicPr/>
            <p:nvPr/>
          </p:nvPicPr>
          <p:blipFill>
            <a:blip r:embed="rId270" cstate="print"/>
            <a:stretch>
              <a:fillRect/>
            </a:stretch>
          </p:blipFill>
          <p:spPr>
            <a:xfrm>
              <a:off x="7217664" y="2290571"/>
              <a:ext cx="9143" cy="7620"/>
            </a:xfrm>
            <a:prstGeom prst="rect">
              <a:avLst/>
            </a:prstGeom>
          </p:spPr>
        </p:pic>
        <p:pic>
          <p:nvPicPr>
            <p:cNvPr id="316" name="object 316"/>
            <p:cNvPicPr/>
            <p:nvPr/>
          </p:nvPicPr>
          <p:blipFill>
            <a:blip r:embed="rId271" cstate="print"/>
            <a:stretch>
              <a:fillRect/>
            </a:stretch>
          </p:blipFill>
          <p:spPr>
            <a:xfrm>
              <a:off x="9553955" y="3189731"/>
              <a:ext cx="18287" cy="16764"/>
            </a:xfrm>
            <a:prstGeom prst="rect">
              <a:avLst/>
            </a:prstGeom>
          </p:spPr>
        </p:pic>
        <p:pic>
          <p:nvPicPr>
            <p:cNvPr id="317" name="object 317"/>
            <p:cNvPicPr/>
            <p:nvPr/>
          </p:nvPicPr>
          <p:blipFill>
            <a:blip r:embed="rId272" cstate="print"/>
            <a:stretch>
              <a:fillRect/>
            </a:stretch>
          </p:blipFill>
          <p:spPr>
            <a:xfrm>
              <a:off x="10230611" y="3584448"/>
              <a:ext cx="18288" cy="15240"/>
            </a:xfrm>
            <a:prstGeom prst="rect">
              <a:avLst/>
            </a:prstGeom>
          </p:spPr>
        </p:pic>
        <p:pic>
          <p:nvPicPr>
            <p:cNvPr id="318" name="object 318"/>
            <p:cNvPicPr/>
            <p:nvPr/>
          </p:nvPicPr>
          <p:blipFill>
            <a:blip r:embed="rId273" cstate="print"/>
            <a:stretch>
              <a:fillRect/>
            </a:stretch>
          </p:blipFill>
          <p:spPr>
            <a:xfrm>
              <a:off x="9979152" y="2051303"/>
              <a:ext cx="25907" cy="15240"/>
            </a:xfrm>
            <a:prstGeom prst="rect">
              <a:avLst/>
            </a:prstGeom>
          </p:spPr>
        </p:pic>
        <p:pic>
          <p:nvPicPr>
            <p:cNvPr id="319" name="object 319"/>
            <p:cNvPicPr/>
            <p:nvPr/>
          </p:nvPicPr>
          <p:blipFill>
            <a:blip r:embed="rId274" cstate="print"/>
            <a:stretch>
              <a:fillRect/>
            </a:stretch>
          </p:blipFill>
          <p:spPr>
            <a:xfrm>
              <a:off x="10250423" y="2961131"/>
              <a:ext cx="19811" cy="12191"/>
            </a:xfrm>
            <a:prstGeom prst="rect">
              <a:avLst/>
            </a:prstGeom>
          </p:spPr>
        </p:pic>
        <p:pic>
          <p:nvPicPr>
            <p:cNvPr id="320" name="object 320"/>
            <p:cNvPicPr/>
            <p:nvPr/>
          </p:nvPicPr>
          <p:blipFill>
            <a:blip r:embed="rId275" cstate="print"/>
            <a:stretch>
              <a:fillRect/>
            </a:stretch>
          </p:blipFill>
          <p:spPr>
            <a:xfrm>
              <a:off x="9817607" y="2478024"/>
              <a:ext cx="13716" cy="13716"/>
            </a:xfrm>
            <a:prstGeom prst="rect">
              <a:avLst/>
            </a:prstGeom>
          </p:spPr>
        </p:pic>
        <p:pic>
          <p:nvPicPr>
            <p:cNvPr id="321" name="object 321"/>
            <p:cNvPicPr/>
            <p:nvPr/>
          </p:nvPicPr>
          <p:blipFill>
            <a:blip r:embed="rId276" cstate="print"/>
            <a:stretch>
              <a:fillRect/>
            </a:stretch>
          </p:blipFill>
          <p:spPr>
            <a:xfrm>
              <a:off x="9508235" y="812292"/>
              <a:ext cx="13716" cy="12191"/>
            </a:xfrm>
            <a:prstGeom prst="rect">
              <a:avLst/>
            </a:prstGeom>
          </p:spPr>
        </p:pic>
        <p:pic>
          <p:nvPicPr>
            <p:cNvPr id="322" name="object 322"/>
            <p:cNvPicPr/>
            <p:nvPr/>
          </p:nvPicPr>
          <p:blipFill>
            <a:blip r:embed="rId277" cstate="print"/>
            <a:stretch>
              <a:fillRect/>
            </a:stretch>
          </p:blipFill>
          <p:spPr>
            <a:xfrm>
              <a:off x="9320783" y="1022603"/>
              <a:ext cx="19812" cy="13716"/>
            </a:xfrm>
            <a:prstGeom prst="rect">
              <a:avLst/>
            </a:prstGeom>
          </p:spPr>
        </p:pic>
        <p:pic>
          <p:nvPicPr>
            <p:cNvPr id="323" name="object 323"/>
            <p:cNvPicPr/>
            <p:nvPr/>
          </p:nvPicPr>
          <p:blipFill>
            <a:blip r:embed="rId278" cstate="print"/>
            <a:stretch>
              <a:fillRect/>
            </a:stretch>
          </p:blipFill>
          <p:spPr>
            <a:xfrm>
              <a:off x="10190988" y="1889759"/>
              <a:ext cx="10667" cy="7620"/>
            </a:xfrm>
            <a:prstGeom prst="rect">
              <a:avLst/>
            </a:prstGeom>
          </p:spPr>
        </p:pic>
        <p:pic>
          <p:nvPicPr>
            <p:cNvPr id="324" name="object 324"/>
            <p:cNvPicPr/>
            <p:nvPr/>
          </p:nvPicPr>
          <p:blipFill>
            <a:blip r:embed="rId279" cstate="print"/>
            <a:stretch>
              <a:fillRect/>
            </a:stretch>
          </p:blipFill>
          <p:spPr>
            <a:xfrm>
              <a:off x="9276588" y="2360676"/>
              <a:ext cx="12192" cy="7620"/>
            </a:xfrm>
            <a:prstGeom prst="rect">
              <a:avLst/>
            </a:prstGeom>
          </p:spPr>
        </p:pic>
        <p:pic>
          <p:nvPicPr>
            <p:cNvPr id="325" name="object 325"/>
            <p:cNvPicPr/>
            <p:nvPr/>
          </p:nvPicPr>
          <p:blipFill>
            <a:blip r:embed="rId280" cstate="print"/>
            <a:stretch>
              <a:fillRect/>
            </a:stretch>
          </p:blipFill>
          <p:spPr>
            <a:xfrm>
              <a:off x="9898379" y="2913888"/>
              <a:ext cx="15240" cy="9143"/>
            </a:xfrm>
            <a:prstGeom prst="rect">
              <a:avLst/>
            </a:prstGeom>
          </p:spPr>
        </p:pic>
        <p:pic>
          <p:nvPicPr>
            <p:cNvPr id="326" name="object 326"/>
            <p:cNvPicPr/>
            <p:nvPr/>
          </p:nvPicPr>
          <p:blipFill>
            <a:blip r:embed="rId281" cstate="print"/>
            <a:stretch>
              <a:fillRect/>
            </a:stretch>
          </p:blipFill>
          <p:spPr>
            <a:xfrm>
              <a:off x="10247376" y="3368040"/>
              <a:ext cx="12192" cy="7619"/>
            </a:xfrm>
            <a:prstGeom prst="rect">
              <a:avLst/>
            </a:prstGeom>
          </p:spPr>
        </p:pic>
        <p:sp>
          <p:nvSpPr>
            <p:cNvPr id="327" name="object 327"/>
            <p:cNvSpPr/>
            <p:nvPr/>
          </p:nvSpPr>
          <p:spPr>
            <a:xfrm>
              <a:off x="10331957" y="3361943"/>
              <a:ext cx="0" cy="3175"/>
            </a:xfrm>
            <a:custGeom>
              <a:avLst/>
              <a:gdLst/>
              <a:ahLst/>
              <a:cxnLst/>
              <a:rect l="l" t="t" r="r" b="b"/>
              <a:pathLst>
                <a:path h="3175">
                  <a:moveTo>
                    <a:pt x="0" y="3048"/>
                  </a:moveTo>
                  <a:lnTo>
                    <a:pt x="0" y="0"/>
                  </a:lnTo>
                </a:path>
              </a:pathLst>
            </a:custGeom>
            <a:ln w="3175">
              <a:solidFill>
                <a:srgbClr val="373D46"/>
              </a:solidFill>
            </a:ln>
          </p:spPr>
          <p:txBody>
            <a:bodyPr wrap="square" lIns="0" tIns="0" rIns="0" bIns="0" rtlCol="0"/>
            <a:lstStyle/>
            <a:p>
              <a:endParaRPr/>
            </a:p>
          </p:txBody>
        </p:sp>
        <p:pic>
          <p:nvPicPr>
            <p:cNvPr id="328" name="object 328"/>
            <p:cNvPicPr/>
            <p:nvPr/>
          </p:nvPicPr>
          <p:blipFill>
            <a:blip r:embed="rId282" cstate="print"/>
            <a:stretch>
              <a:fillRect/>
            </a:stretch>
          </p:blipFill>
          <p:spPr>
            <a:xfrm>
              <a:off x="10038588" y="1053084"/>
              <a:ext cx="10667" cy="10668"/>
            </a:xfrm>
            <a:prstGeom prst="rect">
              <a:avLst/>
            </a:prstGeom>
          </p:spPr>
        </p:pic>
        <p:pic>
          <p:nvPicPr>
            <p:cNvPr id="329" name="object 329"/>
            <p:cNvPicPr/>
            <p:nvPr/>
          </p:nvPicPr>
          <p:blipFill>
            <a:blip r:embed="rId283" cstate="print"/>
            <a:stretch>
              <a:fillRect/>
            </a:stretch>
          </p:blipFill>
          <p:spPr>
            <a:xfrm>
              <a:off x="9543288" y="3410711"/>
              <a:ext cx="12192" cy="9144"/>
            </a:xfrm>
            <a:prstGeom prst="rect">
              <a:avLst/>
            </a:prstGeom>
          </p:spPr>
        </p:pic>
        <p:pic>
          <p:nvPicPr>
            <p:cNvPr id="330" name="object 330"/>
            <p:cNvPicPr/>
            <p:nvPr/>
          </p:nvPicPr>
          <p:blipFill>
            <a:blip r:embed="rId284" cstate="print"/>
            <a:stretch>
              <a:fillRect/>
            </a:stretch>
          </p:blipFill>
          <p:spPr>
            <a:xfrm>
              <a:off x="9602723" y="3692652"/>
              <a:ext cx="22860" cy="36575"/>
            </a:xfrm>
            <a:prstGeom prst="rect">
              <a:avLst/>
            </a:prstGeom>
          </p:spPr>
        </p:pic>
        <p:pic>
          <p:nvPicPr>
            <p:cNvPr id="331" name="object 331"/>
            <p:cNvPicPr/>
            <p:nvPr/>
          </p:nvPicPr>
          <p:blipFill>
            <a:blip r:embed="rId11" cstate="print"/>
            <a:stretch>
              <a:fillRect/>
            </a:stretch>
          </p:blipFill>
          <p:spPr>
            <a:xfrm>
              <a:off x="10235184" y="1662683"/>
              <a:ext cx="12191" cy="6095"/>
            </a:xfrm>
            <a:prstGeom prst="rect">
              <a:avLst/>
            </a:prstGeom>
          </p:spPr>
        </p:pic>
        <p:pic>
          <p:nvPicPr>
            <p:cNvPr id="332" name="object 332"/>
            <p:cNvPicPr/>
            <p:nvPr/>
          </p:nvPicPr>
          <p:blipFill>
            <a:blip r:embed="rId285" cstate="print"/>
            <a:stretch>
              <a:fillRect/>
            </a:stretch>
          </p:blipFill>
          <p:spPr>
            <a:xfrm>
              <a:off x="9435083" y="1568195"/>
              <a:ext cx="12192" cy="7620"/>
            </a:xfrm>
            <a:prstGeom prst="rect">
              <a:avLst/>
            </a:prstGeom>
          </p:spPr>
        </p:pic>
        <p:pic>
          <p:nvPicPr>
            <p:cNvPr id="333" name="object 333"/>
            <p:cNvPicPr/>
            <p:nvPr/>
          </p:nvPicPr>
          <p:blipFill>
            <a:blip r:embed="rId286" cstate="print"/>
            <a:stretch>
              <a:fillRect/>
            </a:stretch>
          </p:blipFill>
          <p:spPr>
            <a:xfrm>
              <a:off x="9688067" y="1229867"/>
              <a:ext cx="12192" cy="9144"/>
            </a:xfrm>
            <a:prstGeom prst="rect">
              <a:avLst/>
            </a:prstGeom>
          </p:spPr>
        </p:pic>
        <p:pic>
          <p:nvPicPr>
            <p:cNvPr id="334" name="object 334"/>
            <p:cNvPicPr/>
            <p:nvPr/>
          </p:nvPicPr>
          <p:blipFill>
            <a:blip r:embed="rId287" cstate="print"/>
            <a:stretch>
              <a:fillRect/>
            </a:stretch>
          </p:blipFill>
          <p:spPr>
            <a:xfrm>
              <a:off x="9995915" y="1112520"/>
              <a:ext cx="12192" cy="9143"/>
            </a:xfrm>
            <a:prstGeom prst="rect">
              <a:avLst/>
            </a:prstGeom>
          </p:spPr>
        </p:pic>
        <p:pic>
          <p:nvPicPr>
            <p:cNvPr id="335" name="object 335"/>
            <p:cNvPicPr/>
            <p:nvPr/>
          </p:nvPicPr>
          <p:blipFill>
            <a:blip r:embed="rId288" cstate="print"/>
            <a:stretch>
              <a:fillRect/>
            </a:stretch>
          </p:blipFill>
          <p:spPr>
            <a:xfrm>
              <a:off x="550163" y="1045464"/>
              <a:ext cx="33528" cy="48767"/>
            </a:xfrm>
            <a:prstGeom prst="rect">
              <a:avLst/>
            </a:prstGeom>
          </p:spPr>
        </p:pic>
        <p:pic>
          <p:nvPicPr>
            <p:cNvPr id="336" name="object 336"/>
            <p:cNvPicPr/>
            <p:nvPr/>
          </p:nvPicPr>
          <p:blipFill>
            <a:blip r:embed="rId289" cstate="print"/>
            <a:stretch>
              <a:fillRect/>
            </a:stretch>
          </p:blipFill>
          <p:spPr>
            <a:xfrm>
              <a:off x="2560319" y="1264920"/>
              <a:ext cx="21336" cy="36575"/>
            </a:xfrm>
            <a:prstGeom prst="rect">
              <a:avLst/>
            </a:prstGeom>
          </p:spPr>
        </p:pic>
        <p:pic>
          <p:nvPicPr>
            <p:cNvPr id="337" name="object 337"/>
            <p:cNvPicPr/>
            <p:nvPr/>
          </p:nvPicPr>
          <p:blipFill>
            <a:blip r:embed="rId290" cstate="print"/>
            <a:stretch>
              <a:fillRect/>
            </a:stretch>
          </p:blipFill>
          <p:spPr>
            <a:xfrm>
              <a:off x="640079" y="1335024"/>
              <a:ext cx="56388" cy="89916"/>
            </a:xfrm>
            <a:prstGeom prst="rect">
              <a:avLst/>
            </a:prstGeom>
          </p:spPr>
        </p:pic>
        <p:pic>
          <p:nvPicPr>
            <p:cNvPr id="338" name="object 338"/>
            <p:cNvPicPr/>
            <p:nvPr/>
          </p:nvPicPr>
          <p:blipFill>
            <a:blip r:embed="rId291" cstate="print"/>
            <a:stretch>
              <a:fillRect/>
            </a:stretch>
          </p:blipFill>
          <p:spPr>
            <a:xfrm>
              <a:off x="1400555" y="1171956"/>
              <a:ext cx="38100" cy="68580"/>
            </a:xfrm>
            <a:prstGeom prst="rect">
              <a:avLst/>
            </a:prstGeom>
          </p:spPr>
        </p:pic>
        <p:pic>
          <p:nvPicPr>
            <p:cNvPr id="339" name="object 339"/>
            <p:cNvPicPr/>
            <p:nvPr/>
          </p:nvPicPr>
          <p:blipFill>
            <a:blip r:embed="rId292" cstate="print"/>
            <a:stretch>
              <a:fillRect/>
            </a:stretch>
          </p:blipFill>
          <p:spPr>
            <a:xfrm>
              <a:off x="954024" y="1235963"/>
              <a:ext cx="15239" cy="19812"/>
            </a:xfrm>
            <a:prstGeom prst="rect">
              <a:avLst/>
            </a:prstGeom>
          </p:spPr>
        </p:pic>
        <p:pic>
          <p:nvPicPr>
            <p:cNvPr id="340" name="object 340"/>
            <p:cNvPicPr/>
            <p:nvPr/>
          </p:nvPicPr>
          <p:blipFill>
            <a:blip r:embed="rId293" cstate="print"/>
            <a:stretch>
              <a:fillRect/>
            </a:stretch>
          </p:blipFill>
          <p:spPr>
            <a:xfrm>
              <a:off x="755904" y="1485900"/>
              <a:ext cx="21335" cy="53340"/>
            </a:xfrm>
            <a:prstGeom prst="rect">
              <a:avLst/>
            </a:prstGeom>
          </p:spPr>
        </p:pic>
        <p:pic>
          <p:nvPicPr>
            <p:cNvPr id="341" name="object 341"/>
            <p:cNvPicPr/>
            <p:nvPr/>
          </p:nvPicPr>
          <p:blipFill>
            <a:blip r:embed="rId294" cstate="print"/>
            <a:stretch>
              <a:fillRect/>
            </a:stretch>
          </p:blipFill>
          <p:spPr>
            <a:xfrm>
              <a:off x="2293620" y="1324355"/>
              <a:ext cx="12191" cy="13716"/>
            </a:xfrm>
            <a:prstGeom prst="rect">
              <a:avLst/>
            </a:prstGeom>
          </p:spPr>
        </p:pic>
        <p:pic>
          <p:nvPicPr>
            <p:cNvPr id="342" name="object 342"/>
            <p:cNvPicPr/>
            <p:nvPr/>
          </p:nvPicPr>
          <p:blipFill>
            <a:blip r:embed="rId295" cstate="print"/>
            <a:stretch>
              <a:fillRect/>
            </a:stretch>
          </p:blipFill>
          <p:spPr>
            <a:xfrm>
              <a:off x="1004316" y="1455420"/>
              <a:ext cx="92963" cy="102108"/>
            </a:xfrm>
            <a:prstGeom prst="rect">
              <a:avLst/>
            </a:prstGeom>
          </p:spPr>
        </p:pic>
        <p:pic>
          <p:nvPicPr>
            <p:cNvPr id="343" name="object 343"/>
            <p:cNvPicPr/>
            <p:nvPr/>
          </p:nvPicPr>
          <p:blipFill>
            <a:blip r:embed="rId296" cstate="print"/>
            <a:stretch>
              <a:fillRect/>
            </a:stretch>
          </p:blipFill>
          <p:spPr>
            <a:xfrm>
              <a:off x="1885188" y="1274063"/>
              <a:ext cx="12191" cy="13716"/>
            </a:xfrm>
            <a:prstGeom prst="rect">
              <a:avLst/>
            </a:prstGeom>
          </p:spPr>
        </p:pic>
        <p:pic>
          <p:nvPicPr>
            <p:cNvPr id="344" name="object 344"/>
            <p:cNvPicPr/>
            <p:nvPr/>
          </p:nvPicPr>
          <p:blipFill>
            <a:blip r:embed="rId297" cstate="print"/>
            <a:stretch>
              <a:fillRect/>
            </a:stretch>
          </p:blipFill>
          <p:spPr>
            <a:xfrm>
              <a:off x="809243" y="1347216"/>
              <a:ext cx="54864" cy="42671"/>
            </a:xfrm>
            <a:prstGeom prst="rect">
              <a:avLst/>
            </a:prstGeom>
          </p:spPr>
        </p:pic>
        <p:pic>
          <p:nvPicPr>
            <p:cNvPr id="345" name="object 345"/>
            <p:cNvPicPr/>
            <p:nvPr/>
          </p:nvPicPr>
          <p:blipFill>
            <a:blip r:embed="rId298" cstate="print"/>
            <a:stretch>
              <a:fillRect/>
            </a:stretch>
          </p:blipFill>
          <p:spPr>
            <a:xfrm>
              <a:off x="1098804" y="1601724"/>
              <a:ext cx="12191" cy="12191"/>
            </a:xfrm>
            <a:prstGeom prst="rect">
              <a:avLst/>
            </a:prstGeom>
          </p:spPr>
        </p:pic>
        <p:pic>
          <p:nvPicPr>
            <p:cNvPr id="346" name="object 346"/>
            <p:cNvPicPr/>
            <p:nvPr/>
          </p:nvPicPr>
          <p:blipFill>
            <a:blip r:embed="rId299" cstate="print"/>
            <a:stretch>
              <a:fillRect/>
            </a:stretch>
          </p:blipFill>
          <p:spPr>
            <a:xfrm>
              <a:off x="2796539" y="1135379"/>
              <a:ext cx="15239" cy="10668"/>
            </a:xfrm>
            <a:prstGeom prst="rect">
              <a:avLst/>
            </a:prstGeom>
          </p:spPr>
        </p:pic>
        <p:pic>
          <p:nvPicPr>
            <p:cNvPr id="347" name="object 347"/>
            <p:cNvPicPr/>
            <p:nvPr/>
          </p:nvPicPr>
          <p:blipFill>
            <a:blip r:embed="rId300" cstate="print"/>
            <a:stretch>
              <a:fillRect/>
            </a:stretch>
          </p:blipFill>
          <p:spPr>
            <a:xfrm>
              <a:off x="2813303" y="1356359"/>
              <a:ext cx="59436" cy="51816"/>
            </a:xfrm>
            <a:prstGeom prst="rect">
              <a:avLst/>
            </a:prstGeom>
          </p:spPr>
        </p:pic>
        <p:pic>
          <p:nvPicPr>
            <p:cNvPr id="348" name="object 348"/>
            <p:cNvPicPr/>
            <p:nvPr/>
          </p:nvPicPr>
          <p:blipFill>
            <a:blip r:embed="rId301" cstate="print"/>
            <a:stretch>
              <a:fillRect/>
            </a:stretch>
          </p:blipFill>
          <p:spPr>
            <a:xfrm>
              <a:off x="3346703" y="1592579"/>
              <a:ext cx="13716" cy="10668"/>
            </a:xfrm>
            <a:prstGeom prst="rect">
              <a:avLst/>
            </a:prstGeom>
          </p:spPr>
        </p:pic>
        <p:pic>
          <p:nvPicPr>
            <p:cNvPr id="349" name="object 349"/>
            <p:cNvPicPr/>
            <p:nvPr/>
          </p:nvPicPr>
          <p:blipFill>
            <a:blip r:embed="rId302" cstate="print"/>
            <a:stretch>
              <a:fillRect/>
            </a:stretch>
          </p:blipFill>
          <p:spPr>
            <a:xfrm>
              <a:off x="886968" y="1228344"/>
              <a:ext cx="9143" cy="16763"/>
            </a:xfrm>
            <a:prstGeom prst="rect">
              <a:avLst/>
            </a:prstGeom>
          </p:spPr>
        </p:pic>
        <p:pic>
          <p:nvPicPr>
            <p:cNvPr id="350" name="object 350"/>
            <p:cNvPicPr/>
            <p:nvPr/>
          </p:nvPicPr>
          <p:blipFill>
            <a:blip r:embed="rId303" cstate="print"/>
            <a:stretch>
              <a:fillRect/>
            </a:stretch>
          </p:blipFill>
          <p:spPr>
            <a:xfrm>
              <a:off x="699516" y="1133856"/>
              <a:ext cx="12191" cy="15239"/>
            </a:xfrm>
            <a:prstGeom prst="rect">
              <a:avLst/>
            </a:prstGeom>
          </p:spPr>
        </p:pic>
        <p:pic>
          <p:nvPicPr>
            <p:cNvPr id="351" name="object 351"/>
            <p:cNvPicPr/>
            <p:nvPr/>
          </p:nvPicPr>
          <p:blipFill>
            <a:blip r:embed="rId304" cstate="print"/>
            <a:stretch>
              <a:fillRect/>
            </a:stretch>
          </p:blipFill>
          <p:spPr>
            <a:xfrm>
              <a:off x="701039" y="1229867"/>
              <a:ext cx="10668" cy="12191"/>
            </a:xfrm>
            <a:prstGeom prst="rect">
              <a:avLst/>
            </a:prstGeom>
          </p:spPr>
        </p:pic>
        <p:pic>
          <p:nvPicPr>
            <p:cNvPr id="352" name="object 352"/>
            <p:cNvPicPr/>
            <p:nvPr/>
          </p:nvPicPr>
          <p:blipFill>
            <a:blip r:embed="rId305" cstate="print"/>
            <a:stretch>
              <a:fillRect/>
            </a:stretch>
          </p:blipFill>
          <p:spPr>
            <a:xfrm>
              <a:off x="2418588" y="1257300"/>
              <a:ext cx="12191" cy="16763"/>
            </a:xfrm>
            <a:prstGeom prst="rect">
              <a:avLst/>
            </a:prstGeom>
          </p:spPr>
        </p:pic>
        <p:pic>
          <p:nvPicPr>
            <p:cNvPr id="353" name="object 353"/>
            <p:cNvPicPr/>
            <p:nvPr/>
          </p:nvPicPr>
          <p:blipFill>
            <a:blip r:embed="rId306" cstate="print"/>
            <a:stretch>
              <a:fillRect/>
            </a:stretch>
          </p:blipFill>
          <p:spPr>
            <a:xfrm>
              <a:off x="836675" y="1459992"/>
              <a:ext cx="67056" cy="103632"/>
            </a:xfrm>
            <a:prstGeom prst="rect">
              <a:avLst/>
            </a:prstGeom>
          </p:spPr>
        </p:pic>
        <p:pic>
          <p:nvPicPr>
            <p:cNvPr id="354" name="object 354"/>
            <p:cNvPicPr/>
            <p:nvPr/>
          </p:nvPicPr>
          <p:blipFill>
            <a:blip r:embed="rId307" cstate="print"/>
            <a:stretch>
              <a:fillRect/>
            </a:stretch>
          </p:blipFill>
          <p:spPr>
            <a:xfrm>
              <a:off x="1405127" y="1556003"/>
              <a:ext cx="10667" cy="10667"/>
            </a:xfrm>
            <a:prstGeom prst="rect">
              <a:avLst/>
            </a:prstGeom>
          </p:spPr>
        </p:pic>
        <p:pic>
          <p:nvPicPr>
            <p:cNvPr id="355" name="object 355"/>
            <p:cNvPicPr/>
            <p:nvPr/>
          </p:nvPicPr>
          <p:blipFill>
            <a:blip r:embed="rId308" cstate="print"/>
            <a:stretch>
              <a:fillRect/>
            </a:stretch>
          </p:blipFill>
          <p:spPr>
            <a:xfrm>
              <a:off x="1043939" y="1222248"/>
              <a:ext cx="10668" cy="13715"/>
            </a:xfrm>
            <a:prstGeom prst="rect">
              <a:avLst/>
            </a:prstGeom>
          </p:spPr>
        </p:pic>
        <p:pic>
          <p:nvPicPr>
            <p:cNvPr id="356" name="object 356"/>
            <p:cNvPicPr/>
            <p:nvPr/>
          </p:nvPicPr>
          <p:blipFill>
            <a:blip r:embed="rId309" cstate="print"/>
            <a:stretch>
              <a:fillRect/>
            </a:stretch>
          </p:blipFill>
          <p:spPr>
            <a:xfrm>
              <a:off x="3078480" y="1098803"/>
              <a:ext cx="12191" cy="10668"/>
            </a:xfrm>
            <a:prstGeom prst="rect">
              <a:avLst/>
            </a:prstGeom>
          </p:spPr>
        </p:pic>
        <p:pic>
          <p:nvPicPr>
            <p:cNvPr id="357" name="object 357"/>
            <p:cNvPicPr/>
            <p:nvPr/>
          </p:nvPicPr>
          <p:blipFill>
            <a:blip r:embed="rId310" cstate="print"/>
            <a:stretch>
              <a:fillRect/>
            </a:stretch>
          </p:blipFill>
          <p:spPr>
            <a:xfrm>
              <a:off x="2613660" y="1118616"/>
              <a:ext cx="10667" cy="10667"/>
            </a:xfrm>
            <a:prstGeom prst="rect">
              <a:avLst/>
            </a:prstGeom>
          </p:spPr>
        </p:pic>
        <p:pic>
          <p:nvPicPr>
            <p:cNvPr id="358" name="object 358"/>
            <p:cNvPicPr/>
            <p:nvPr/>
          </p:nvPicPr>
          <p:blipFill>
            <a:blip r:embed="rId311" cstate="print"/>
            <a:stretch>
              <a:fillRect/>
            </a:stretch>
          </p:blipFill>
          <p:spPr>
            <a:xfrm>
              <a:off x="2519172" y="1493520"/>
              <a:ext cx="10667" cy="12191"/>
            </a:xfrm>
            <a:prstGeom prst="rect">
              <a:avLst/>
            </a:prstGeom>
          </p:spPr>
        </p:pic>
        <p:pic>
          <p:nvPicPr>
            <p:cNvPr id="359" name="object 359"/>
            <p:cNvPicPr/>
            <p:nvPr/>
          </p:nvPicPr>
          <p:blipFill>
            <a:blip r:embed="rId312" cstate="print"/>
            <a:stretch>
              <a:fillRect/>
            </a:stretch>
          </p:blipFill>
          <p:spPr>
            <a:xfrm>
              <a:off x="781812" y="1246632"/>
              <a:ext cx="6095" cy="9143"/>
            </a:xfrm>
            <a:prstGeom prst="rect">
              <a:avLst/>
            </a:prstGeom>
          </p:spPr>
        </p:pic>
        <p:pic>
          <p:nvPicPr>
            <p:cNvPr id="360" name="object 360"/>
            <p:cNvPicPr/>
            <p:nvPr/>
          </p:nvPicPr>
          <p:blipFill>
            <a:blip r:embed="rId313" cstate="print"/>
            <a:stretch>
              <a:fillRect/>
            </a:stretch>
          </p:blipFill>
          <p:spPr>
            <a:xfrm>
              <a:off x="2087879" y="1159764"/>
              <a:ext cx="10668" cy="12191"/>
            </a:xfrm>
            <a:prstGeom prst="rect">
              <a:avLst/>
            </a:prstGeom>
          </p:spPr>
        </p:pic>
        <p:pic>
          <p:nvPicPr>
            <p:cNvPr id="361" name="object 361"/>
            <p:cNvPicPr/>
            <p:nvPr/>
          </p:nvPicPr>
          <p:blipFill>
            <a:blip r:embed="rId314" cstate="print"/>
            <a:stretch>
              <a:fillRect/>
            </a:stretch>
          </p:blipFill>
          <p:spPr>
            <a:xfrm>
              <a:off x="1898904" y="1357884"/>
              <a:ext cx="10667" cy="12191"/>
            </a:xfrm>
            <a:prstGeom prst="rect">
              <a:avLst/>
            </a:prstGeom>
          </p:spPr>
        </p:pic>
        <p:pic>
          <p:nvPicPr>
            <p:cNvPr id="362" name="object 362"/>
            <p:cNvPicPr/>
            <p:nvPr/>
          </p:nvPicPr>
          <p:blipFill>
            <a:blip r:embed="rId315" cstate="print"/>
            <a:stretch>
              <a:fillRect/>
            </a:stretch>
          </p:blipFill>
          <p:spPr>
            <a:xfrm>
              <a:off x="1845563" y="1461516"/>
              <a:ext cx="9144" cy="10667"/>
            </a:xfrm>
            <a:prstGeom prst="rect">
              <a:avLst/>
            </a:prstGeom>
          </p:spPr>
        </p:pic>
        <p:pic>
          <p:nvPicPr>
            <p:cNvPr id="363" name="object 363"/>
            <p:cNvPicPr/>
            <p:nvPr/>
          </p:nvPicPr>
          <p:blipFill>
            <a:blip r:embed="rId316" cstate="print"/>
            <a:stretch>
              <a:fillRect/>
            </a:stretch>
          </p:blipFill>
          <p:spPr>
            <a:xfrm>
              <a:off x="1755648" y="1575816"/>
              <a:ext cx="13715" cy="15239"/>
            </a:xfrm>
            <a:prstGeom prst="rect">
              <a:avLst/>
            </a:prstGeom>
          </p:spPr>
        </p:pic>
        <p:pic>
          <p:nvPicPr>
            <p:cNvPr id="364" name="object 364"/>
            <p:cNvPicPr/>
            <p:nvPr/>
          </p:nvPicPr>
          <p:blipFill>
            <a:blip r:embed="rId317" cstate="print"/>
            <a:stretch>
              <a:fillRect/>
            </a:stretch>
          </p:blipFill>
          <p:spPr>
            <a:xfrm>
              <a:off x="1211580" y="810768"/>
              <a:ext cx="12191" cy="12191"/>
            </a:xfrm>
            <a:prstGeom prst="rect">
              <a:avLst/>
            </a:prstGeom>
          </p:spPr>
        </p:pic>
        <p:pic>
          <p:nvPicPr>
            <p:cNvPr id="365" name="object 365"/>
            <p:cNvPicPr/>
            <p:nvPr/>
          </p:nvPicPr>
          <p:blipFill>
            <a:blip r:embed="rId318" cstate="print"/>
            <a:stretch>
              <a:fillRect/>
            </a:stretch>
          </p:blipFill>
          <p:spPr>
            <a:xfrm>
              <a:off x="694943" y="1581912"/>
              <a:ext cx="41148" cy="21336"/>
            </a:xfrm>
            <a:prstGeom prst="rect">
              <a:avLst/>
            </a:prstGeom>
          </p:spPr>
        </p:pic>
        <p:pic>
          <p:nvPicPr>
            <p:cNvPr id="366" name="object 366"/>
            <p:cNvPicPr/>
            <p:nvPr/>
          </p:nvPicPr>
          <p:blipFill>
            <a:blip r:embed="rId319" cstate="print"/>
            <a:stretch>
              <a:fillRect/>
            </a:stretch>
          </p:blipFill>
          <p:spPr>
            <a:xfrm>
              <a:off x="1146047" y="1470659"/>
              <a:ext cx="12191" cy="9144"/>
            </a:xfrm>
            <a:prstGeom prst="rect">
              <a:avLst/>
            </a:prstGeom>
          </p:spPr>
        </p:pic>
        <p:pic>
          <p:nvPicPr>
            <p:cNvPr id="367" name="object 367"/>
            <p:cNvPicPr/>
            <p:nvPr/>
          </p:nvPicPr>
          <p:blipFill>
            <a:blip r:embed="rId320" cstate="print"/>
            <a:stretch>
              <a:fillRect/>
            </a:stretch>
          </p:blipFill>
          <p:spPr>
            <a:xfrm>
              <a:off x="806195" y="1110995"/>
              <a:ext cx="54864" cy="60960"/>
            </a:xfrm>
            <a:prstGeom prst="rect">
              <a:avLst/>
            </a:prstGeom>
          </p:spPr>
        </p:pic>
        <p:pic>
          <p:nvPicPr>
            <p:cNvPr id="368" name="object 368"/>
            <p:cNvPicPr/>
            <p:nvPr/>
          </p:nvPicPr>
          <p:blipFill>
            <a:blip r:embed="rId321" cstate="print"/>
            <a:stretch>
              <a:fillRect/>
            </a:stretch>
          </p:blipFill>
          <p:spPr>
            <a:xfrm>
              <a:off x="2999232" y="1207008"/>
              <a:ext cx="10667" cy="9143"/>
            </a:xfrm>
            <a:prstGeom prst="rect">
              <a:avLst/>
            </a:prstGeom>
          </p:spPr>
        </p:pic>
        <p:pic>
          <p:nvPicPr>
            <p:cNvPr id="369" name="object 369"/>
            <p:cNvPicPr/>
            <p:nvPr/>
          </p:nvPicPr>
          <p:blipFill>
            <a:blip r:embed="rId322" cstate="print"/>
            <a:stretch>
              <a:fillRect/>
            </a:stretch>
          </p:blipFill>
          <p:spPr>
            <a:xfrm>
              <a:off x="2916935" y="1470659"/>
              <a:ext cx="45720" cy="42672"/>
            </a:xfrm>
            <a:prstGeom prst="rect">
              <a:avLst/>
            </a:prstGeom>
          </p:spPr>
        </p:pic>
        <p:pic>
          <p:nvPicPr>
            <p:cNvPr id="370" name="object 370"/>
            <p:cNvPicPr/>
            <p:nvPr/>
          </p:nvPicPr>
          <p:blipFill>
            <a:blip r:embed="rId323" cstate="print"/>
            <a:stretch>
              <a:fillRect/>
            </a:stretch>
          </p:blipFill>
          <p:spPr>
            <a:xfrm>
              <a:off x="2912364" y="1373124"/>
              <a:ext cx="9143" cy="7620"/>
            </a:xfrm>
            <a:prstGeom prst="rect">
              <a:avLst/>
            </a:prstGeom>
          </p:spPr>
        </p:pic>
        <p:pic>
          <p:nvPicPr>
            <p:cNvPr id="371" name="object 371"/>
            <p:cNvPicPr/>
            <p:nvPr/>
          </p:nvPicPr>
          <p:blipFill>
            <a:blip r:embed="rId324" cstate="print"/>
            <a:stretch>
              <a:fillRect/>
            </a:stretch>
          </p:blipFill>
          <p:spPr>
            <a:xfrm>
              <a:off x="940308" y="1539240"/>
              <a:ext cx="9143" cy="10667"/>
            </a:xfrm>
            <a:prstGeom prst="rect">
              <a:avLst/>
            </a:prstGeom>
          </p:spPr>
        </p:pic>
        <p:pic>
          <p:nvPicPr>
            <p:cNvPr id="372" name="object 372"/>
            <p:cNvPicPr/>
            <p:nvPr/>
          </p:nvPicPr>
          <p:blipFill>
            <a:blip r:embed="rId325" cstate="print"/>
            <a:stretch>
              <a:fillRect/>
            </a:stretch>
          </p:blipFill>
          <p:spPr>
            <a:xfrm>
              <a:off x="1744979" y="1252728"/>
              <a:ext cx="7620" cy="9143"/>
            </a:xfrm>
            <a:prstGeom prst="rect">
              <a:avLst/>
            </a:prstGeom>
          </p:spPr>
        </p:pic>
        <p:pic>
          <p:nvPicPr>
            <p:cNvPr id="373" name="object 373"/>
            <p:cNvPicPr/>
            <p:nvPr/>
          </p:nvPicPr>
          <p:blipFill>
            <a:blip r:embed="rId326" cstate="print"/>
            <a:stretch>
              <a:fillRect/>
            </a:stretch>
          </p:blipFill>
          <p:spPr>
            <a:xfrm>
              <a:off x="3369564" y="995172"/>
              <a:ext cx="7619" cy="7619"/>
            </a:xfrm>
            <a:prstGeom prst="rect">
              <a:avLst/>
            </a:prstGeom>
          </p:spPr>
        </p:pic>
        <p:pic>
          <p:nvPicPr>
            <p:cNvPr id="374" name="object 374"/>
            <p:cNvPicPr/>
            <p:nvPr/>
          </p:nvPicPr>
          <p:blipFill>
            <a:blip r:embed="rId327" cstate="print"/>
            <a:stretch>
              <a:fillRect/>
            </a:stretch>
          </p:blipFill>
          <p:spPr>
            <a:xfrm>
              <a:off x="3453384" y="1136903"/>
              <a:ext cx="4572" cy="9143"/>
            </a:xfrm>
            <a:prstGeom prst="rect">
              <a:avLst/>
            </a:prstGeom>
          </p:spPr>
        </p:pic>
        <p:sp>
          <p:nvSpPr>
            <p:cNvPr id="375" name="object 375"/>
            <p:cNvSpPr/>
            <p:nvPr/>
          </p:nvSpPr>
          <p:spPr>
            <a:xfrm>
              <a:off x="798575" y="1350263"/>
              <a:ext cx="7620" cy="6350"/>
            </a:xfrm>
            <a:custGeom>
              <a:avLst/>
              <a:gdLst/>
              <a:ahLst/>
              <a:cxnLst/>
              <a:rect l="l" t="t" r="r" b="b"/>
              <a:pathLst>
                <a:path w="7620" h="6350">
                  <a:moveTo>
                    <a:pt x="7620" y="0"/>
                  </a:moveTo>
                  <a:lnTo>
                    <a:pt x="4571" y="0"/>
                  </a:lnTo>
                  <a:lnTo>
                    <a:pt x="0" y="1524"/>
                  </a:lnTo>
                  <a:lnTo>
                    <a:pt x="4572" y="6095"/>
                  </a:lnTo>
                  <a:lnTo>
                    <a:pt x="4572" y="4572"/>
                  </a:lnTo>
                  <a:lnTo>
                    <a:pt x="6096" y="3048"/>
                  </a:lnTo>
                  <a:lnTo>
                    <a:pt x="7620" y="0"/>
                  </a:lnTo>
                  <a:close/>
                </a:path>
              </a:pathLst>
            </a:custGeom>
            <a:solidFill>
              <a:srgbClr val="313642"/>
            </a:solidFill>
          </p:spPr>
          <p:txBody>
            <a:bodyPr wrap="square" lIns="0" tIns="0" rIns="0" bIns="0" rtlCol="0"/>
            <a:lstStyle/>
            <a:p>
              <a:endParaRPr/>
            </a:p>
          </p:txBody>
        </p:sp>
        <p:pic>
          <p:nvPicPr>
            <p:cNvPr id="376" name="object 376"/>
            <p:cNvPicPr/>
            <p:nvPr/>
          </p:nvPicPr>
          <p:blipFill>
            <a:blip r:embed="rId328" cstate="print"/>
            <a:stretch>
              <a:fillRect/>
            </a:stretch>
          </p:blipFill>
          <p:spPr>
            <a:xfrm>
              <a:off x="3528059" y="1549908"/>
              <a:ext cx="9143" cy="12191"/>
            </a:xfrm>
            <a:prstGeom prst="rect">
              <a:avLst/>
            </a:prstGeom>
          </p:spPr>
        </p:pic>
        <p:pic>
          <p:nvPicPr>
            <p:cNvPr id="377" name="object 377"/>
            <p:cNvPicPr/>
            <p:nvPr/>
          </p:nvPicPr>
          <p:blipFill>
            <a:blip r:embed="rId329" cstate="print"/>
            <a:stretch>
              <a:fillRect/>
            </a:stretch>
          </p:blipFill>
          <p:spPr>
            <a:xfrm>
              <a:off x="3622547" y="1101851"/>
              <a:ext cx="15240" cy="10668"/>
            </a:xfrm>
            <a:prstGeom prst="rect">
              <a:avLst/>
            </a:prstGeom>
          </p:spPr>
        </p:pic>
        <p:pic>
          <p:nvPicPr>
            <p:cNvPr id="378" name="object 378"/>
            <p:cNvPicPr/>
            <p:nvPr/>
          </p:nvPicPr>
          <p:blipFill>
            <a:blip r:embed="rId330" cstate="print"/>
            <a:stretch>
              <a:fillRect/>
            </a:stretch>
          </p:blipFill>
          <p:spPr>
            <a:xfrm>
              <a:off x="3061716" y="885443"/>
              <a:ext cx="21335" cy="18287"/>
            </a:xfrm>
            <a:prstGeom prst="rect">
              <a:avLst/>
            </a:prstGeom>
          </p:spPr>
        </p:pic>
        <p:pic>
          <p:nvPicPr>
            <p:cNvPr id="379" name="object 379"/>
            <p:cNvPicPr/>
            <p:nvPr/>
          </p:nvPicPr>
          <p:blipFill>
            <a:blip r:embed="rId331" cstate="print"/>
            <a:stretch>
              <a:fillRect/>
            </a:stretch>
          </p:blipFill>
          <p:spPr>
            <a:xfrm>
              <a:off x="573023" y="1293876"/>
              <a:ext cx="7619" cy="12191"/>
            </a:xfrm>
            <a:prstGeom prst="rect">
              <a:avLst/>
            </a:prstGeom>
          </p:spPr>
        </p:pic>
        <p:pic>
          <p:nvPicPr>
            <p:cNvPr id="380" name="object 380"/>
            <p:cNvPicPr/>
            <p:nvPr/>
          </p:nvPicPr>
          <p:blipFill>
            <a:blip r:embed="rId332" cstate="print"/>
            <a:stretch>
              <a:fillRect/>
            </a:stretch>
          </p:blipFill>
          <p:spPr>
            <a:xfrm>
              <a:off x="1525524" y="1139951"/>
              <a:ext cx="6095" cy="9143"/>
            </a:xfrm>
            <a:prstGeom prst="rect">
              <a:avLst/>
            </a:prstGeom>
          </p:spPr>
        </p:pic>
        <p:pic>
          <p:nvPicPr>
            <p:cNvPr id="381" name="object 381"/>
            <p:cNvPicPr/>
            <p:nvPr/>
          </p:nvPicPr>
          <p:blipFill>
            <a:blip r:embed="rId333" cstate="print"/>
            <a:stretch>
              <a:fillRect/>
            </a:stretch>
          </p:blipFill>
          <p:spPr>
            <a:xfrm>
              <a:off x="2244851" y="877824"/>
              <a:ext cx="50292" cy="48767"/>
            </a:xfrm>
            <a:prstGeom prst="rect">
              <a:avLst/>
            </a:prstGeom>
          </p:spPr>
        </p:pic>
        <p:pic>
          <p:nvPicPr>
            <p:cNvPr id="382" name="object 382"/>
            <p:cNvPicPr/>
            <p:nvPr/>
          </p:nvPicPr>
          <p:blipFill>
            <a:blip r:embed="rId334" cstate="print"/>
            <a:stretch>
              <a:fillRect/>
            </a:stretch>
          </p:blipFill>
          <p:spPr>
            <a:xfrm>
              <a:off x="1455419" y="1011935"/>
              <a:ext cx="7620" cy="7620"/>
            </a:xfrm>
            <a:prstGeom prst="rect">
              <a:avLst/>
            </a:prstGeom>
          </p:spPr>
        </p:pic>
        <p:pic>
          <p:nvPicPr>
            <p:cNvPr id="383" name="object 383"/>
            <p:cNvPicPr/>
            <p:nvPr/>
          </p:nvPicPr>
          <p:blipFill>
            <a:blip r:embed="rId335" cstate="print"/>
            <a:stretch>
              <a:fillRect/>
            </a:stretch>
          </p:blipFill>
          <p:spPr>
            <a:xfrm>
              <a:off x="3113532" y="1502663"/>
              <a:ext cx="60959" cy="62483"/>
            </a:xfrm>
            <a:prstGeom prst="rect">
              <a:avLst/>
            </a:prstGeom>
          </p:spPr>
        </p:pic>
        <p:pic>
          <p:nvPicPr>
            <p:cNvPr id="384" name="object 384"/>
            <p:cNvPicPr/>
            <p:nvPr/>
          </p:nvPicPr>
          <p:blipFill>
            <a:blip r:embed="rId336" cstate="print"/>
            <a:stretch>
              <a:fillRect/>
            </a:stretch>
          </p:blipFill>
          <p:spPr>
            <a:xfrm>
              <a:off x="2180844" y="1261871"/>
              <a:ext cx="9143" cy="7620"/>
            </a:xfrm>
            <a:prstGeom prst="rect">
              <a:avLst/>
            </a:prstGeom>
          </p:spPr>
        </p:pic>
        <p:pic>
          <p:nvPicPr>
            <p:cNvPr id="385" name="object 385"/>
            <p:cNvPicPr/>
            <p:nvPr/>
          </p:nvPicPr>
          <p:blipFill>
            <a:blip r:embed="rId337" cstate="print"/>
            <a:stretch>
              <a:fillRect/>
            </a:stretch>
          </p:blipFill>
          <p:spPr>
            <a:xfrm>
              <a:off x="1437132" y="1450848"/>
              <a:ext cx="10667" cy="9143"/>
            </a:xfrm>
            <a:prstGeom prst="rect">
              <a:avLst/>
            </a:prstGeom>
          </p:spPr>
        </p:pic>
        <p:pic>
          <p:nvPicPr>
            <p:cNvPr id="386" name="object 386"/>
            <p:cNvPicPr/>
            <p:nvPr/>
          </p:nvPicPr>
          <p:blipFill>
            <a:blip r:embed="rId338" cstate="print"/>
            <a:stretch>
              <a:fillRect/>
            </a:stretch>
          </p:blipFill>
          <p:spPr>
            <a:xfrm>
              <a:off x="3323844" y="1498092"/>
              <a:ext cx="59436" cy="44195"/>
            </a:xfrm>
            <a:prstGeom prst="rect">
              <a:avLst/>
            </a:prstGeom>
          </p:spPr>
        </p:pic>
        <p:pic>
          <p:nvPicPr>
            <p:cNvPr id="387" name="object 387"/>
            <p:cNvPicPr/>
            <p:nvPr/>
          </p:nvPicPr>
          <p:blipFill>
            <a:blip r:embed="rId339" cstate="print"/>
            <a:stretch>
              <a:fillRect/>
            </a:stretch>
          </p:blipFill>
          <p:spPr>
            <a:xfrm>
              <a:off x="2545080" y="1545336"/>
              <a:ext cx="12191" cy="9143"/>
            </a:xfrm>
            <a:prstGeom prst="rect">
              <a:avLst/>
            </a:prstGeom>
          </p:spPr>
        </p:pic>
        <p:pic>
          <p:nvPicPr>
            <p:cNvPr id="388" name="object 388"/>
            <p:cNvPicPr/>
            <p:nvPr/>
          </p:nvPicPr>
          <p:blipFill>
            <a:blip r:embed="rId340" cstate="print"/>
            <a:stretch>
              <a:fillRect/>
            </a:stretch>
          </p:blipFill>
          <p:spPr>
            <a:xfrm>
              <a:off x="2005583" y="1211579"/>
              <a:ext cx="9144" cy="9144"/>
            </a:xfrm>
            <a:prstGeom prst="rect">
              <a:avLst/>
            </a:prstGeom>
          </p:spPr>
        </p:pic>
        <p:pic>
          <p:nvPicPr>
            <p:cNvPr id="389" name="object 389"/>
            <p:cNvPicPr/>
            <p:nvPr/>
          </p:nvPicPr>
          <p:blipFill>
            <a:blip r:embed="rId341" cstate="print"/>
            <a:stretch>
              <a:fillRect/>
            </a:stretch>
          </p:blipFill>
          <p:spPr>
            <a:xfrm>
              <a:off x="1999488" y="1543812"/>
              <a:ext cx="7620" cy="15239"/>
            </a:xfrm>
            <a:prstGeom prst="rect">
              <a:avLst/>
            </a:prstGeom>
          </p:spPr>
        </p:pic>
        <p:pic>
          <p:nvPicPr>
            <p:cNvPr id="390" name="object 390"/>
            <p:cNvPicPr/>
            <p:nvPr/>
          </p:nvPicPr>
          <p:blipFill>
            <a:blip r:embed="rId342" cstate="print"/>
            <a:stretch>
              <a:fillRect/>
            </a:stretch>
          </p:blipFill>
          <p:spPr>
            <a:xfrm>
              <a:off x="2830067" y="1193292"/>
              <a:ext cx="9143" cy="4572"/>
            </a:xfrm>
            <a:prstGeom prst="rect">
              <a:avLst/>
            </a:prstGeom>
          </p:spPr>
        </p:pic>
        <p:pic>
          <p:nvPicPr>
            <p:cNvPr id="391" name="object 391"/>
            <p:cNvPicPr/>
            <p:nvPr/>
          </p:nvPicPr>
          <p:blipFill>
            <a:blip r:embed="rId343" cstate="print"/>
            <a:stretch>
              <a:fillRect/>
            </a:stretch>
          </p:blipFill>
          <p:spPr>
            <a:xfrm>
              <a:off x="1190244" y="1086612"/>
              <a:ext cx="9143" cy="10667"/>
            </a:xfrm>
            <a:prstGeom prst="rect">
              <a:avLst/>
            </a:prstGeom>
          </p:spPr>
        </p:pic>
        <p:pic>
          <p:nvPicPr>
            <p:cNvPr id="392" name="object 392"/>
            <p:cNvPicPr/>
            <p:nvPr/>
          </p:nvPicPr>
          <p:blipFill>
            <a:blip r:embed="rId344" cstate="print"/>
            <a:stretch>
              <a:fillRect/>
            </a:stretch>
          </p:blipFill>
          <p:spPr>
            <a:xfrm>
              <a:off x="2839211" y="1563624"/>
              <a:ext cx="9144" cy="7620"/>
            </a:xfrm>
            <a:prstGeom prst="rect">
              <a:avLst/>
            </a:prstGeom>
          </p:spPr>
        </p:pic>
        <p:pic>
          <p:nvPicPr>
            <p:cNvPr id="393" name="object 393"/>
            <p:cNvPicPr/>
            <p:nvPr/>
          </p:nvPicPr>
          <p:blipFill>
            <a:blip r:embed="rId345" cstate="print"/>
            <a:stretch>
              <a:fillRect/>
            </a:stretch>
          </p:blipFill>
          <p:spPr>
            <a:xfrm>
              <a:off x="1883663" y="1569720"/>
              <a:ext cx="6095" cy="7620"/>
            </a:xfrm>
            <a:prstGeom prst="rect">
              <a:avLst/>
            </a:prstGeom>
          </p:spPr>
        </p:pic>
        <p:pic>
          <p:nvPicPr>
            <p:cNvPr id="394" name="object 394"/>
            <p:cNvPicPr/>
            <p:nvPr/>
          </p:nvPicPr>
          <p:blipFill>
            <a:blip r:embed="rId346" cstate="print"/>
            <a:stretch>
              <a:fillRect/>
            </a:stretch>
          </p:blipFill>
          <p:spPr>
            <a:xfrm>
              <a:off x="1027175" y="1357884"/>
              <a:ext cx="9144" cy="10667"/>
            </a:xfrm>
            <a:prstGeom prst="rect">
              <a:avLst/>
            </a:prstGeom>
          </p:spPr>
        </p:pic>
        <p:pic>
          <p:nvPicPr>
            <p:cNvPr id="395" name="object 395"/>
            <p:cNvPicPr/>
            <p:nvPr/>
          </p:nvPicPr>
          <p:blipFill>
            <a:blip r:embed="rId347" cstate="print"/>
            <a:stretch>
              <a:fillRect/>
            </a:stretch>
          </p:blipFill>
          <p:spPr>
            <a:xfrm>
              <a:off x="3180588" y="1443228"/>
              <a:ext cx="9143" cy="9143"/>
            </a:xfrm>
            <a:prstGeom prst="rect">
              <a:avLst/>
            </a:prstGeom>
          </p:spPr>
        </p:pic>
        <p:pic>
          <p:nvPicPr>
            <p:cNvPr id="396" name="object 396"/>
            <p:cNvPicPr/>
            <p:nvPr/>
          </p:nvPicPr>
          <p:blipFill>
            <a:blip r:embed="rId348" cstate="print"/>
            <a:stretch>
              <a:fillRect/>
            </a:stretch>
          </p:blipFill>
          <p:spPr>
            <a:xfrm>
              <a:off x="3427476" y="1562100"/>
              <a:ext cx="10667" cy="15240"/>
            </a:xfrm>
            <a:prstGeom prst="rect">
              <a:avLst/>
            </a:prstGeom>
          </p:spPr>
        </p:pic>
        <p:pic>
          <p:nvPicPr>
            <p:cNvPr id="397" name="object 397"/>
            <p:cNvPicPr/>
            <p:nvPr/>
          </p:nvPicPr>
          <p:blipFill>
            <a:blip r:embed="rId349" cstate="print"/>
            <a:stretch>
              <a:fillRect/>
            </a:stretch>
          </p:blipFill>
          <p:spPr>
            <a:xfrm>
              <a:off x="2814827" y="890016"/>
              <a:ext cx="15240" cy="19811"/>
            </a:xfrm>
            <a:prstGeom prst="rect">
              <a:avLst/>
            </a:prstGeom>
          </p:spPr>
        </p:pic>
        <p:pic>
          <p:nvPicPr>
            <p:cNvPr id="398" name="object 398"/>
            <p:cNvPicPr/>
            <p:nvPr/>
          </p:nvPicPr>
          <p:blipFill>
            <a:blip r:embed="rId350" cstate="print"/>
            <a:stretch>
              <a:fillRect/>
            </a:stretch>
          </p:blipFill>
          <p:spPr>
            <a:xfrm>
              <a:off x="3156203" y="1258824"/>
              <a:ext cx="13716" cy="15239"/>
            </a:xfrm>
            <a:prstGeom prst="rect">
              <a:avLst/>
            </a:prstGeom>
          </p:spPr>
        </p:pic>
        <p:pic>
          <p:nvPicPr>
            <p:cNvPr id="399" name="object 399"/>
            <p:cNvPicPr/>
            <p:nvPr/>
          </p:nvPicPr>
          <p:blipFill>
            <a:blip r:embed="rId351" cstate="print"/>
            <a:stretch>
              <a:fillRect/>
            </a:stretch>
          </p:blipFill>
          <p:spPr>
            <a:xfrm>
              <a:off x="3046475" y="812292"/>
              <a:ext cx="13716" cy="13716"/>
            </a:xfrm>
            <a:prstGeom prst="rect">
              <a:avLst/>
            </a:prstGeom>
          </p:spPr>
        </p:pic>
        <p:pic>
          <p:nvPicPr>
            <p:cNvPr id="400" name="object 400"/>
            <p:cNvPicPr/>
            <p:nvPr/>
          </p:nvPicPr>
          <p:blipFill>
            <a:blip r:embed="rId352" cstate="print"/>
            <a:stretch>
              <a:fillRect/>
            </a:stretch>
          </p:blipFill>
          <p:spPr>
            <a:xfrm>
              <a:off x="3348227" y="1165859"/>
              <a:ext cx="10668" cy="15239"/>
            </a:xfrm>
            <a:prstGeom prst="rect">
              <a:avLst/>
            </a:prstGeom>
          </p:spPr>
        </p:pic>
        <p:pic>
          <p:nvPicPr>
            <p:cNvPr id="401" name="object 401"/>
            <p:cNvPicPr/>
            <p:nvPr/>
          </p:nvPicPr>
          <p:blipFill>
            <a:blip r:embed="rId353" cstate="print"/>
            <a:stretch>
              <a:fillRect/>
            </a:stretch>
          </p:blipFill>
          <p:spPr>
            <a:xfrm>
              <a:off x="3619500" y="1234440"/>
              <a:ext cx="9143" cy="12191"/>
            </a:xfrm>
            <a:prstGeom prst="rect">
              <a:avLst/>
            </a:prstGeom>
          </p:spPr>
        </p:pic>
        <p:pic>
          <p:nvPicPr>
            <p:cNvPr id="402" name="object 402"/>
            <p:cNvPicPr/>
            <p:nvPr/>
          </p:nvPicPr>
          <p:blipFill>
            <a:blip r:embed="rId354" cstate="print"/>
            <a:stretch>
              <a:fillRect/>
            </a:stretch>
          </p:blipFill>
          <p:spPr>
            <a:xfrm>
              <a:off x="3005327" y="1347216"/>
              <a:ext cx="12191" cy="13716"/>
            </a:xfrm>
            <a:prstGeom prst="rect">
              <a:avLst/>
            </a:prstGeom>
          </p:spPr>
        </p:pic>
        <p:pic>
          <p:nvPicPr>
            <p:cNvPr id="403" name="object 403"/>
            <p:cNvPicPr/>
            <p:nvPr/>
          </p:nvPicPr>
          <p:blipFill>
            <a:blip r:embed="rId355" cstate="print"/>
            <a:stretch>
              <a:fillRect/>
            </a:stretch>
          </p:blipFill>
          <p:spPr>
            <a:xfrm>
              <a:off x="3246119" y="896112"/>
              <a:ext cx="9144" cy="6095"/>
            </a:xfrm>
            <a:prstGeom prst="rect">
              <a:avLst/>
            </a:prstGeom>
          </p:spPr>
        </p:pic>
        <p:pic>
          <p:nvPicPr>
            <p:cNvPr id="404" name="object 404"/>
            <p:cNvPicPr/>
            <p:nvPr/>
          </p:nvPicPr>
          <p:blipFill>
            <a:blip r:embed="rId356" cstate="print"/>
            <a:stretch>
              <a:fillRect/>
            </a:stretch>
          </p:blipFill>
          <p:spPr>
            <a:xfrm>
              <a:off x="2421636" y="2988564"/>
              <a:ext cx="33528" cy="42671"/>
            </a:xfrm>
            <a:prstGeom prst="rect">
              <a:avLst/>
            </a:prstGeom>
          </p:spPr>
        </p:pic>
        <p:pic>
          <p:nvPicPr>
            <p:cNvPr id="405" name="object 405"/>
            <p:cNvPicPr/>
            <p:nvPr/>
          </p:nvPicPr>
          <p:blipFill>
            <a:blip r:embed="rId357" cstate="print"/>
            <a:stretch>
              <a:fillRect/>
            </a:stretch>
          </p:blipFill>
          <p:spPr>
            <a:xfrm>
              <a:off x="2703575" y="2036064"/>
              <a:ext cx="21335" cy="35052"/>
            </a:xfrm>
            <a:prstGeom prst="rect">
              <a:avLst/>
            </a:prstGeom>
          </p:spPr>
        </p:pic>
        <p:pic>
          <p:nvPicPr>
            <p:cNvPr id="406" name="object 406"/>
            <p:cNvPicPr/>
            <p:nvPr/>
          </p:nvPicPr>
          <p:blipFill>
            <a:blip r:embed="rId358" cstate="print"/>
            <a:stretch>
              <a:fillRect/>
            </a:stretch>
          </p:blipFill>
          <p:spPr>
            <a:xfrm>
              <a:off x="566927" y="3322320"/>
              <a:ext cx="24384" cy="19812"/>
            </a:xfrm>
            <a:prstGeom prst="rect">
              <a:avLst/>
            </a:prstGeom>
          </p:spPr>
        </p:pic>
        <p:pic>
          <p:nvPicPr>
            <p:cNvPr id="407" name="object 407"/>
            <p:cNvPicPr/>
            <p:nvPr/>
          </p:nvPicPr>
          <p:blipFill>
            <a:blip r:embed="rId359" cstate="print"/>
            <a:stretch>
              <a:fillRect/>
            </a:stretch>
          </p:blipFill>
          <p:spPr>
            <a:xfrm>
              <a:off x="1438655" y="2409444"/>
              <a:ext cx="21336" cy="18287"/>
            </a:xfrm>
            <a:prstGeom prst="rect">
              <a:avLst/>
            </a:prstGeom>
          </p:spPr>
        </p:pic>
        <p:pic>
          <p:nvPicPr>
            <p:cNvPr id="408" name="object 408"/>
            <p:cNvPicPr/>
            <p:nvPr/>
          </p:nvPicPr>
          <p:blipFill>
            <a:blip r:embed="rId360" cstate="print"/>
            <a:stretch>
              <a:fillRect/>
            </a:stretch>
          </p:blipFill>
          <p:spPr>
            <a:xfrm>
              <a:off x="1213104" y="3028188"/>
              <a:ext cx="19812" cy="18287"/>
            </a:xfrm>
            <a:prstGeom prst="rect">
              <a:avLst/>
            </a:prstGeom>
          </p:spPr>
        </p:pic>
        <p:pic>
          <p:nvPicPr>
            <p:cNvPr id="409" name="object 409"/>
            <p:cNvPicPr/>
            <p:nvPr/>
          </p:nvPicPr>
          <p:blipFill>
            <a:blip r:embed="rId361" cstate="print"/>
            <a:stretch>
              <a:fillRect/>
            </a:stretch>
          </p:blipFill>
          <p:spPr>
            <a:xfrm>
              <a:off x="3006851" y="3464052"/>
              <a:ext cx="16764" cy="22859"/>
            </a:xfrm>
            <a:prstGeom prst="rect">
              <a:avLst/>
            </a:prstGeom>
          </p:spPr>
        </p:pic>
        <p:pic>
          <p:nvPicPr>
            <p:cNvPr id="410" name="object 410"/>
            <p:cNvPicPr/>
            <p:nvPr/>
          </p:nvPicPr>
          <p:blipFill>
            <a:blip r:embed="rId362" cstate="print"/>
            <a:stretch>
              <a:fillRect/>
            </a:stretch>
          </p:blipFill>
          <p:spPr>
            <a:xfrm>
              <a:off x="3916679" y="3198876"/>
              <a:ext cx="13715" cy="18288"/>
            </a:xfrm>
            <a:prstGeom prst="rect">
              <a:avLst/>
            </a:prstGeom>
          </p:spPr>
        </p:pic>
        <p:pic>
          <p:nvPicPr>
            <p:cNvPr id="411" name="object 411"/>
            <p:cNvPicPr/>
            <p:nvPr/>
          </p:nvPicPr>
          <p:blipFill>
            <a:blip r:embed="rId363" cstate="print"/>
            <a:stretch>
              <a:fillRect/>
            </a:stretch>
          </p:blipFill>
          <p:spPr>
            <a:xfrm>
              <a:off x="1444751" y="3261359"/>
              <a:ext cx="21336" cy="16764"/>
            </a:xfrm>
            <a:prstGeom prst="rect">
              <a:avLst/>
            </a:prstGeom>
          </p:spPr>
        </p:pic>
        <p:pic>
          <p:nvPicPr>
            <p:cNvPr id="412" name="object 412"/>
            <p:cNvPicPr/>
            <p:nvPr/>
          </p:nvPicPr>
          <p:blipFill>
            <a:blip r:embed="rId364" cstate="print"/>
            <a:stretch>
              <a:fillRect/>
            </a:stretch>
          </p:blipFill>
          <p:spPr>
            <a:xfrm>
              <a:off x="2980943" y="1997964"/>
              <a:ext cx="12191" cy="13716"/>
            </a:xfrm>
            <a:prstGeom prst="rect">
              <a:avLst/>
            </a:prstGeom>
          </p:spPr>
        </p:pic>
        <p:pic>
          <p:nvPicPr>
            <p:cNvPr id="413" name="object 413"/>
            <p:cNvPicPr/>
            <p:nvPr/>
          </p:nvPicPr>
          <p:blipFill>
            <a:blip r:embed="rId365" cstate="print"/>
            <a:stretch>
              <a:fillRect/>
            </a:stretch>
          </p:blipFill>
          <p:spPr>
            <a:xfrm>
              <a:off x="3387852" y="2048255"/>
              <a:ext cx="12191" cy="15240"/>
            </a:xfrm>
            <a:prstGeom prst="rect">
              <a:avLst/>
            </a:prstGeom>
          </p:spPr>
        </p:pic>
        <p:pic>
          <p:nvPicPr>
            <p:cNvPr id="414" name="object 414"/>
            <p:cNvPicPr/>
            <p:nvPr/>
          </p:nvPicPr>
          <p:blipFill>
            <a:blip r:embed="rId366" cstate="print"/>
            <a:stretch>
              <a:fillRect/>
            </a:stretch>
          </p:blipFill>
          <p:spPr>
            <a:xfrm>
              <a:off x="850391" y="2834640"/>
              <a:ext cx="15239" cy="13716"/>
            </a:xfrm>
            <a:prstGeom prst="rect">
              <a:avLst/>
            </a:prstGeom>
          </p:spPr>
        </p:pic>
        <p:pic>
          <p:nvPicPr>
            <p:cNvPr id="415" name="object 415"/>
            <p:cNvPicPr/>
            <p:nvPr/>
          </p:nvPicPr>
          <p:blipFill>
            <a:blip r:embed="rId367" cstate="print"/>
            <a:stretch>
              <a:fillRect/>
            </a:stretch>
          </p:blipFill>
          <p:spPr>
            <a:xfrm>
              <a:off x="970787" y="2639567"/>
              <a:ext cx="16764" cy="12191"/>
            </a:xfrm>
            <a:prstGeom prst="rect">
              <a:avLst/>
            </a:prstGeom>
          </p:spPr>
        </p:pic>
        <p:pic>
          <p:nvPicPr>
            <p:cNvPr id="416" name="object 416"/>
            <p:cNvPicPr/>
            <p:nvPr/>
          </p:nvPicPr>
          <p:blipFill>
            <a:blip r:embed="rId368" cstate="print"/>
            <a:stretch>
              <a:fillRect/>
            </a:stretch>
          </p:blipFill>
          <p:spPr>
            <a:xfrm>
              <a:off x="734568" y="2633472"/>
              <a:ext cx="13715" cy="10667"/>
            </a:xfrm>
            <a:prstGeom prst="rect">
              <a:avLst/>
            </a:prstGeom>
          </p:spPr>
        </p:pic>
        <p:pic>
          <p:nvPicPr>
            <p:cNvPr id="417" name="object 417"/>
            <p:cNvPicPr/>
            <p:nvPr/>
          </p:nvPicPr>
          <p:blipFill>
            <a:blip r:embed="rId369" cstate="print"/>
            <a:stretch>
              <a:fillRect/>
            </a:stretch>
          </p:blipFill>
          <p:spPr>
            <a:xfrm>
              <a:off x="3653027" y="2938272"/>
              <a:ext cx="27432" cy="36575"/>
            </a:xfrm>
            <a:prstGeom prst="rect">
              <a:avLst/>
            </a:prstGeom>
          </p:spPr>
        </p:pic>
        <p:pic>
          <p:nvPicPr>
            <p:cNvPr id="418" name="object 418"/>
            <p:cNvPicPr/>
            <p:nvPr/>
          </p:nvPicPr>
          <p:blipFill>
            <a:blip r:embed="rId370" cstate="print"/>
            <a:stretch>
              <a:fillRect/>
            </a:stretch>
          </p:blipFill>
          <p:spPr>
            <a:xfrm>
              <a:off x="2476500" y="2191512"/>
              <a:ext cx="13716" cy="9143"/>
            </a:xfrm>
            <a:prstGeom prst="rect">
              <a:avLst/>
            </a:prstGeom>
          </p:spPr>
        </p:pic>
        <p:pic>
          <p:nvPicPr>
            <p:cNvPr id="419" name="object 419"/>
            <p:cNvPicPr/>
            <p:nvPr/>
          </p:nvPicPr>
          <p:blipFill>
            <a:blip r:embed="rId371" cstate="print"/>
            <a:stretch>
              <a:fillRect/>
            </a:stretch>
          </p:blipFill>
          <p:spPr>
            <a:xfrm>
              <a:off x="2412492" y="1927859"/>
              <a:ext cx="60959" cy="53340"/>
            </a:xfrm>
            <a:prstGeom prst="rect">
              <a:avLst/>
            </a:prstGeom>
          </p:spPr>
        </p:pic>
        <p:pic>
          <p:nvPicPr>
            <p:cNvPr id="420" name="object 420"/>
            <p:cNvPicPr/>
            <p:nvPr/>
          </p:nvPicPr>
          <p:blipFill>
            <a:blip r:embed="rId372" cstate="print"/>
            <a:stretch>
              <a:fillRect/>
            </a:stretch>
          </p:blipFill>
          <p:spPr>
            <a:xfrm>
              <a:off x="3435096" y="3636264"/>
              <a:ext cx="13715" cy="13716"/>
            </a:xfrm>
            <a:prstGeom prst="rect">
              <a:avLst/>
            </a:prstGeom>
          </p:spPr>
        </p:pic>
        <p:pic>
          <p:nvPicPr>
            <p:cNvPr id="421" name="object 421"/>
            <p:cNvPicPr/>
            <p:nvPr/>
          </p:nvPicPr>
          <p:blipFill>
            <a:blip r:embed="rId373" cstate="print"/>
            <a:stretch>
              <a:fillRect/>
            </a:stretch>
          </p:blipFill>
          <p:spPr>
            <a:xfrm>
              <a:off x="1926336" y="1734312"/>
              <a:ext cx="12191" cy="10667"/>
            </a:xfrm>
            <a:prstGeom prst="rect">
              <a:avLst/>
            </a:prstGeom>
          </p:spPr>
        </p:pic>
        <p:pic>
          <p:nvPicPr>
            <p:cNvPr id="422" name="object 422"/>
            <p:cNvPicPr/>
            <p:nvPr/>
          </p:nvPicPr>
          <p:blipFill>
            <a:blip r:embed="rId374" cstate="print"/>
            <a:stretch>
              <a:fillRect/>
            </a:stretch>
          </p:blipFill>
          <p:spPr>
            <a:xfrm>
              <a:off x="2926080" y="2560319"/>
              <a:ext cx="10667" cy="12191"/>
            </a:xfrm>
            <a:prstGeom prst="rect">
              <a:avLst/>
            </a:prstGeom>
          </p:spPr>
        </p:pic>
        <p:pic>
          <p:nvPicPr>
            <p:cNvPr id="423" name="object 423"/>
            <p:cNvPicPr/>
            <p:nvPr/>
          </p:nvPicPr>
          <p:blipFill>
            <a:blip r:embed="rId375" cstate="print"/>
            <a:stretch>
              <a:fillRect/>
            </a:stretch>
          </p:blipFill>
          <p:spPr>
            <a:xfrm>
              <a:off x="1731263" y="3422903"/>
              <a:ext cx="15240" cy="15240"/>
            </a:xfrm>
            <a:prstGeom prst="rect">
              <a:avLst/>
            </a:prstGeom>
          </p:spPr>
        </p:pic>
        <p:pic>
          <p:nvPicPr>
            <p:cNvPr id="424" name="object 424"/>
            <p:cNvPicPr/>
            <p:nvPr/>
          </p:nvPicPr>
          <p:blipFill>
            <a:blip r:embed="rId376" cstate="print"/>
            <a:stretch>
              <a:fillRect/>
            </a:stretch>
          </p:blipFill>
          <p:spPr>
            <a:xfrm>
              <a:off x="635508" y="3526535"/>
              <a:ext cx="13715" cy="12191"/>
            </a:xfrm>
            <a:prstGeom prst="rect">
              <a:avLst/>
            </a:prstGeom>
          </p:spPr>
        </p:pic>
        <p:pic>
          <p:nvPicPr>
            <p:cNvPr id="425" name="object 425"/>
            <p:cNvPicPr/>
            <p:nvPr/>
          </p:nvPicPr>
          <p:blipFill>
            <a:blip r:embed="rId377" cstate="print"/>
            <a:stretch>
              <a:fillRect/>
            </a:stretch>
          </p:blipFill>
          <p:spPr>
            <a:xfrm>
              <a:off x="1473708" y="2947415"/>
              <a:ext cx="18287" cy="10667"/>
            </a:xfrm>
            <a:prstGeom prst="rect">
              <a:avLst/>
            </a:prstGeom>
          </p:spPr>
        </p:pic>
        <p:pic>
          <p:nvPicPr>
            <p:cNvPr id="426" name="object 426"/>
            <p:cNvPicPr/>
            <p:nvPr/>
          </p:nvPicPr>
          <p:blipFill>
            <a:blip r:embed="rId378" cstate="print"/>
            <a:stretch>
              <a:fillRect/>
            </a:stretch>
          </p:blipFill>
          <p:spPr>
            <a:xfrm>
              <a:off x="2854451" y="2063496"/>
              <a:ext cx="12191" cy="15240"/>
            </a:xfrm>
            <a:prstGeom prst="rect">
              <a:avLst/>
            </a:prstGeom>
          </p:spPr>
        </p:pic>
        <p:pic>
          <p:nvPicPr>
            <p:cNvPr id="427" name="object 427"/>
            <p:cNvPicPr/>
            <p:nvPr/>
          </p:nvPicPr>
          <p:blipFill>
            <a:blip r:embed="rId379" cstate="print"/>
            <a:stretch>
              <a:fillRect/>
            </a:stretch>
          </p:blipFill>
          <p:spPr>
            <a:xfrm>
              <a:off x="1278636" y="3246119"/>
              <a:ext cx="16763" cy="12191"/>
            </a:xfrm>
            <a:prstGeom prst="rect">
              <a:avLst/>
            </a:prstGeom>
          </p:spPr>
        </p:pic>
        <p:pic>
          <p:nvPicPr>
            <p:cNvPr id="428" name="object 428"/>
            <p:cNvPicPr/>
            <p:nvPr/>
          </p:nvPicPr>
          <p:blipFill>
            <a:blip r:embed="rId380" cstate="print"/>
            <a:stretch>
              <a:fillRect/>
            </a:stretch>
          </p:blipFill>
          <p:spPr>
            <a:xfrm>
              <a:off x="717804" y="3290316"/>
              <a:ext cx="12191" cy="13716"/>
            </a:xfrm>
            <a:prstGeom prst="rect">
              <a:avLst/>
            </a:prstGeom>
          </p:spPr>
        </p:pic>
        <p:pic>
          <p:nvPicPr>
            <p:cNvPr id="429" name="object 429"/>
            <p:cNvPicPr/>
            <p:nvPr/>
          </p:nvPicPr>
          <p:blipFill>
            <a:blip r:embed="rId381" cstate="print"/>
            <a:stretch>
              <a:fillRect/>
            </a:stretch>
          </p:blipFill>
          <p:spPr>
            <a:xfrm>
              <a:off x="1231391" y="2859024"/>
              <a:ext cx="7620" cy="9143"/>
            </a:xfrm>
            <a:prstGeom prst="rect">
              <a:avLst/>
            </a:prstGeom>
          </p:spPr>
        </p:pic>
        <p:pic>
          <p:nvPicPr>
            <p:cNvPr id="430" name="object 430"/>
            <p:cNvPicPr/>
            <p:nvPr/>
          </p:nvPicPr>
          <p:blipFill>
            <a:blip r:embed="rId382" cstate="print"/>
            <a:stretch>
              <a:fillRect/>
            </a:stretch>
          </p:blipFill>
          <p:spPr>
            <a:xfrm>
              <a:off x="1607819" y="3776472"/>
              <a:ext cx="7620" cy="3047"/>
            </a:xfrm>
            <a:prstGeom prst="rect">
              <a:avLst/>
            </a:prstGeom>
          </p:spPr>
        </p:pic>
        <p:pic>
          <p:nvPicPr>
            <p:cNvPr id="431" name="object 431"/>
            <p:cNvPicPr/>
            <p:nvPr/>
          </p:nvPicPr>
          <p:blipFill>
            <a:blip r:embed="rId383" cstate="print"/>
            <a:stretch>
              <a:fillRect/>
            </a:stretch>
          </p:blipFill>
          <p:spPr>
            <a:xfrm>
              <a:off x="2194560" y="2228087"/>
              <a:ext cx="13716" cy="10667"/>
            </a:xfrm>
            <a:prstGeom prst="rect">
              <a:avLst/>
            </a:prstGeom>
          </p:spPr>
        </p:pic>
        <p:pic>
          <p:nvPicPr>
            <p:cNvPr id="432" name="object 432"/>
            <p:cNvPicPr/>
            <p:nvPr/>
          </p:nvPicPr>
          <p:blipFill>
            <a:blip r:embed="rId384" cstate="print"/>
            <a:stretch>
              <a:fillRect/>
            </a:stretch>
          </p:blipFill>
          <p:spPr>
            <a:xfrm>
              <a:off x="2662427" y="2208276"/>
              <a:ext cx="10668" cy="10668"/>
            </a:xfrm>
            <a:prstGeom prst="rect">
              <a:avLst/>
            </a:prstGeom>
          </p:spPr>
        </p:pic>
        <p:pic>
          <p:nvPicPr>
            <p:cNvPr id="433" name="object 433"/>
            <p:cNvPicPr/>
            <p:nvPr/>
          </p:nvPicPr>
          <p:blipFill>
            <a:blip r:embed="rId385" cstate="print"/>
            <a:stretch>
              <a:fillRect/>
            </a:stretch>
          </p:blipFill>
          <p:spPr>
            <a:xfrm>
              <a:off x="2756916" y="1830324"/>
              <a:ext cx="10667" cy="13716"/>
            </a:xfrm>
            <a:prstGeom prst="rect">
              <a:avLst/>
            </a:prstGeom>
          </p:spPr>
        </p:pic>
        <p:pic>
          <p:nvPicPr>
            <p:cNvPr id="434" name="object 434"/>
            <p:cNvPicPr/>
            <p:nvPr/>
          </p:nvPicPr>
          <p:blipFill>
            <a:blip r:embed="rId386" cstate="print"/>
            <a:stretch>
              <a:fillRect/>
            </a:stretch>
          </p:blipFill>
          <p:spPr>
            <a:xfrm>
              <a:off x="2845307" y="3265931"/>
              <a:ext cx="9143" cy="10667"/>
            </a:xfrm>
            <a:prstGeom prst="rect">
              <a:avLst/>
            </a:prstGeom>
          </p:spPr>
        </p:pic>
        <p:pic>
          <p:nvPicPr>
            <p:cNvPr id="435" name="object 435"/>
            <p:cNvPicPr/>
            <p:nvPr/>
          </p:nvPicPr>
          <p:blipFill>
            <a:blip r:embed="rId387" cstate="print"/>
            <a:stretch>
              <a:fillRect/>
            </a:stretch>
          </p:blipFill>
          <p:spPr>
            <a:xfrm>
              <a:off x="3108960" y="3019043"/>
              <a:ext cx="9143" cy="7620"/>
            </a:xfrm>
            <a:prstGeom prst="rect">
              <a:avLst/>
            </a:prstGeom>
          </p:spPr>
        </p:pic>
        <p:pic>
          <p:nvPicPr>
            <p:cNvPr id="436" name="object 436"/>
            <p:cNvPicPr/>
            <p:nvPr/>
          </p:nvPicPr>
          <p:blipFill>
            <a:blip r:embed="rId388" cstate="print"/>
            <a:stretch>
              <a:fillRect/>
            </a:stretch>
          </p:blipFill>
          <p:spPr>
            <a:xfrm>
              <a:off x="3186683" y="2165603"/>
              <a:ext cx="10667" cy="12191"/>
            </a:xfrm>
            <a:prstGeom prst="rect">
              <a:avLst/>
            </a:prstGeom>
          </p:spPr>
        </p:pic>
        <p:pic>
          <p:nvPicPr>
            <p:cNvPr id="437" name="object 437"/>
            <p:cNvPicPr/>
            <p:nvPr/>
          </p:nvPicPr>
          <p:blipFill>
            <a:blip r:embed="rId389" cstate="print"/>
            <a:stretch>
              <a:fillRect/>
            </a:stretch>
          </p:blipFill>
          <p:spPr>
            <a:xfrm>
              <a:off x="3375659" y="1967483"/>
              <a:ext cx="10667" cy="12191"/>
            </a:xfrm>
            <a:prstGeom prst="rect">
              <a:avLst/>
            </a:prstGeom>
          </p:spPr>
        </p:pic>
        <p:pic>
          <p:nvPicPr>
            <p:cNvPr id="438" name="object 438"/>
            <p:cNvPicPr/>
            <p:nvPr/>
          </p:nvPicPr>
          <p:blipFill>
            <a:blip r:embed="rId390" cstate="print"/>
            <a:stretch>
              <a:fillRect/>
            </a:stretch>
          </p:blipFill>
          <p:spPr>
            <a:xfrm>
              <a:off x="3430523" y="1865376"/>
              <a:ext cx="10667" cy="10668"/>
            </a:xfrm>
            <a:prstGeom prst="rect">
              <a:avLst/>
            </a:prstGeom>
          </p:spPr>
        </p:pic>
        <p:pic>
          <p:nvPicPr>
            <p:cNvPr id="439" name="object 439"/>
            <p:cNvPicPr/>
            <p:nvPr/>
          </p:nvPicPr>
          <p:blipFill>
            <a:blip r:embed="rId391" cstate="print"/>
            <a:stretch>
              <a:fillRect/>
            </a:stretch>
          </p:blipFill>
          <p:spPr>
            <a:xfrm>
              <a:off x="3517391" y="1746503"/>
              <a:ext cx="13716" cy="15240"/>
            </a:xfrm>
            <a:prstGeom prst="rect">
              <a:avLst/>
            </a:prstGeom>
          </p:spPr>
        </p:pic>
        <p:pic>
          <p:nvPicPr>
            <p:cNvPr id="440" name="object 440"/>
            <p:cNvPicPr/>
            <p:nvPr/>
          </p:nvPicPr>
          <p:blipFill>
            <a:blip r:embed="rId392" cstate="print"/>
            <a:stretch>
              <a:fillRect/>
            </a:stretch>
          </p:blipFill>
          <p:spPr>
            <a:xfrm>
              <a:off x="3869435" y="3555491"/>
              <a:ext cx="10667" cy="13716"/>
            </a:xfrm>
            <a:prstGeom prst="rect">
              <a:avLst/>
            </a:prstGeom>
          </p:spPr>
        </p:pic>
        <p:pic>
          <p:nvPicPr>
            <p:cNvPr id="441" name="object 441"/>
            <p:cNvPicPr/>
            <p:nvPr/>
          </p:nvPicPr>
          <p:blipFill>
            <a:blip r:embed="rId393" cstate="print"/>
            <a:stretch>
              <a:fillRect/>
            </a:stretch>
          </p:blipFill>
          <p:spPr>
            <a:xfrm>
              <a:off x="550163" y="3738372"/>
              <a:ext cx="9144" cy="9143"/>
            </a:xfrm>
            <a:prstGeom prst="rect">
              <a:avLst/>
            </a:prstGeom>
          </p:spPr>
        </p:pic>
        <p:pic>
          <p:nvPicPr>
            <p:cNvPr id="442" name="object 442"/>
            <p:cNvPicPr/>
            <p:nvPr/>
          </p:nvPicPr>
          <p:blipFill>
            <a:blip r:embed="rId394" cstate="print"/>
            <a:stretch>
              <a:fillRect/>
            </a:stretch>
          </p:blipFill>
          <p:spPr>
            <a:xfrm>
              <a:off x="821436" y="2763011"/>
              <a:ext cx="12191" cy="10668"/>
            </a:xfrm>
            <a:prstGeom prst="rect">
              <a:avLst/>
            </a:prstGeom>
          </p:spPr>
        </p:pic>
        <p:pic>
          <p:nvPicPr>
            <p:cNvPr id="443" name="object 443"/>
            <p:cNvPicPr/>
            <p:nvPr/>
          </p:nvPicPr>
          <p:blipFill>
            <a:blip r:embed="rId395" cstate="print"/>
            <a:stretch>
              <a:fillRect/>
            </a:stretch>
          </p:blipFill>
          <p:spPr>
            <a:xfrm>
              <a:off x="822960" y="3140964"/>
              <a:ext cx="15239" cy="9143"/>
            </a:xfrm>
            <a:prstGeom prst="rect">
              <a:avLst/>
            </a:prstGeom>
          </p:spPr>
        </p:pic>
        <p:pic>
          <p:nvPicPr>
            <p:cNvPr id="444" name="object 444"/>
            <p:cNvPicPr/>
            <p:nvPr/>
          </p:nvPicPr>
          <p:blipFill>
            <a:blip r:embed="rId396" cstate="print"/>
            <a:stretch>
              <a:fillRect/>
            </a:stretch>
          </p:blipFill>
          <p:spPr>
            <a:xfrm>
              <a:off x="876300" y="2282951"/>
              <a:ext cx="12191" cy="10668"/>
            </a:xfrm>
            <a:prstGeom prst="rect">
              <a:avLst/>
            </a:prstGeom>
          </p:spPr>
        </p:pic>
        <p:pic>
          <p:nvPicPr>
            <p:cNvPr id="445" name="object 445"/>
            <p:cNvPicPr/>
            <p:nvPr/>
          </p:nvPicPr>
          <p:blipFill>
            <a:blip r:embed="rId397" cstate="print"/>
            <a:stretch>
              <a:fillRect/>
            </a:stretch>
          </p:blipFill>
          <p:spPr>
            <a:xfrm>
              <a:off x="3930396" y="3072384"/>
              <a:ext cx="10667" cy="13715"/>
            </a:xfrm>
            <a:prstGeom prst="rect">
              <a:avLst/>
            </a:prstGeom>
          </p:spPr>
        </p:pic>
        <p:pic>
          <p:nvPicPr>
            <p:cNvPr id="446" name="object 446"/>
            <p:cNvPicPr/>
            <p:nvPr/>
          </p:nvPicPr>
          <p:blipFill>
            <a:blip r:embed="rId398" cstate="print"/>
            <a:stretch>
              <a:fillRect/>
            </a:stretch>
          </p:blipFill>
          <p:spPr>
            <a:xfrm>
              <a:off x="1298448" y="2743199"/>
              <a:ext cx="121919" cy="118872"/>
            </a:xfrm>
            <a:prstGeom prst="rect">
              <a:avLst/>
            </a:prstGeom>
          </p:spPr>
        </p:pic>
        <p:pic>
          <p:nvPicPr>
            <p:cNvPr id="447" name="object 447"/>
            <p:cNvPicPr/>
            <p:nvPr/>
          </p:nvPicPr>
          <p:blipFill>
            <a:blip r:embed="rId399" cstate="print"/>
            <a:stretch>
              <a:fillRect/>
            </a:stretch>
          </p:blipFill>
          <p:spPr>
            <a:xfrm>
              <a:off x="1057655" y="3156203"/>
              <a:ext cx="10668" cy="10668"/>
            </a:xfrm>
            <a:prstGeom prst="rect">
              <a:avLst/>
            </a:prstGeom>
          </p:spPr>
        </p:pic>
        <p:pic>
          <p:nvPicPr>
            <p:cNvPr id="448" name="object 448"/>
            <p:cNvPicPr/>
            <p:nvPr/>
          </p:nvPicPr>
          <p:blipFill>
            <a:blip r:embed="rId400" cstate="print"/>
            <a:stretch>
              <a:fillRect/>
            </a:stretch>
          </p:blipFill>
          <p:spPr>
            <a:xfrm>
              <a:off x="1952244" y="1795271"/>
              <a:ext cx="9143" cy="10668"/>
            </a:xfrm>
            <a:prstGeom prst="rect">
              <a:avLst/>
            </a:prstGeom>
          </p:spPr>
        </p:pic>
        <p:pic>
          <p:nvPicPr>
            <p:cNvPr id="449" name="object 449"/>
            <p:cNvPicPr/>
            <p:nvPr/>
          </p:nvPicPr>
          <p:blipFill>
            <a:blip r:embed="rId401" cstate="print"/>
            <a:stretch>
              <a:fillRect/>
            </a:stretch>
          </p:blipFill>
          <p:spPr>
            <a:xfrm>
              <a:off x="2165604" y="1772412"/>
              <a:ext cx="6095" cy="7620"/>
            </a:xfrm>
            <a:prstGeom prst="rect">
              <a:avLst/>
            </a:prstGeom>
          </p:spPr>
        </p:pic>
        <p:pic>
          <p:nvPicPr>
            <p:cNvPr id="450" name="object 450"/>
            <p:cNvPicPr/>
            <p:nvPr/>
          </p:nvPicPr>
          <p:blipFill>
            <a:blip r:embed="rId402" cstate="print"/>
            <a:stretch>
              <a:fillRect/>
            </a:stretch>
          </p:blipFill>
          <p:spPr>
            <a:xfrm>
              <a:off x="2243327" y="2746248"/>
              <a:ext cx="12191" cy="12191"/>
            </a:xfrm>
            <a:prstGeom prst="rect">
              <a:avLst/>
            </a:prstGeom>
          </p:spPr>
        </p:pic>
        <p:pic>
          <p:nvPicPr>
            <p:cNvPr id="451" name="object 451"/>
            <p:cNvPicPr/>
            <p:nvPr/>
          </p:nvPicPr>
          <p:blipFill>
            <a:blip r:embed="rId403" cstate="print"/>
            <a:stretch>
              <a:fillRect/>
            </a:stretch>
          </p:blipFill>
          <p:spPr>
            <a:xfrm>
              <a:off x="2275332" y="2121408"/>
              <a:ext cx="10667" cy="9143"/>
            </a:xfrm>
            <a:prstGeom prst="rect">
              <a:avLst/>
            </a:prstGeom>
          </p:spPr>
        </p:pic>
        <p:pic>
          <p:nvPicPr>
            <p:cNvPr id="452" name="object 452"/>
            <p:cNvPicPr/>
            <p:nvPr/>
          </p:nvPicPr>
          <p:blipFill>
            <a:blip r:embed="rId404" cstate="print"/>
            <a:stretch>
              <a:fillRect/>
            </a:stretch>
          </p:blipFill>
          <p:spPr>
            <a:xfrm>
              <a:off x="2324100" y="1824228"/>
              <a:ext cx="44195" cy="42671"/>
            </a:xfrm>
            <a:prstGeom prst="rect">
              <a:avLst/>
            </a:prstGeom>
          </p:spPr>
        </p:pic>
        <p:pic>
          <p:nvPicPr>
            <p:cNvPr id="453" name="object 453"/>
            <p:cNvPicPr/>
            <p:nvPr/>
          </p:nvPicPr>
          <p:blipFill>
            <a:blip r:embed="rId405" cstate="print"/>
            <a:stretch>
              <a:fillRect/>
            </a:stretch>
          </p:blipFill>
          <p:spPr>
            <a:xfrm>
              <a:off x="2363724" y="1956815"/>
              <a:ext cx="9143" cy="7619"/>
            </a:xfrm>
            <a:prstGeom prst="rect">
              <a:avLst/>
            </a:prstGeom>
          </p:spPr>
        </p:pic>
        <p:pic>
          <p:nvPicPr>
            <p:cNvPr id="454" name="object 454"/>
            <p:cNvPicPr/>
            <p:nvPr/>
          </p:nvPicPr>
          <p:blipFill>
            <a:blip r:embed="rId406" cstate="print"/>
            <a:stretch>
              <a:fillRect/>
            </a:stretch>
          </p:blipFill>
          <p:spPr>
            <a:xfrm>
              <a:off x="4319015" y="3128772"/>
              <a:ext cx="6095" cy="9143"/>
            </a:xfrm>
            <a:prstGeom prst="rect">
              <a:avLst/>
            </a:prstGeom>
          </p:spPr>
        </p:pic>
        <p:pic>
          <p:nvPicPr>
            <p:cNvPr id="455" name="object 455"/>
            <p:cNvPicPr/>
            <p:nvPr/>
          </p:nvPicPr>
          <p:blipFill>
            <a:blip r:embed="rId407" cstate="print"/>
            <a:stretch>
              <a:fillRect/>
            </a:stretch>
          </p:blipFill>
          <p:spPr>
            <a:xfrm>
              <a:off x="2008632" y="3418331"/>
              <a:ext cx="12191" cy="10667"/>
            </a:xfrm>
            <a:prstGeom prst="rect">
              <a:avLst/>
            </a:prstGeom>
          </p:spPr>
        </p:pic>
        <p:pic>
          <p:nvPicPr>
            <p:cNvPr id="456" name="object 456"/>
            <p:cNvPicPr/>
            <p:nvPr/>
          </p:nvPicPr>
          <p:blipFill>
            <a:blip r:embed="rId408" cstate="print"/>
            <a:stretch>
              <a:fillRect/>
            </a:stretch>
          </p:blipFill>
          <p:spPr>
            <a:xfrm>
              <a:off x="1987295" y="2676143"/>
              <a:ext cx="10667" cy="6095"/>
            </a:xfrm>
            <a:prstGeom prst="rect">
              <a:avLst/>
            </a:prstGeom>
          </p:spPr>
        </p:pic>
        <p:pic>
          <p:nvPicPr>
            <p:cNvPr id="457" name="object 457"/>
            <p:cNvPicPr/>
            <p:nvPr/>
          </p:nvPicPr>
          <p:blipFill>
            <a:blip r:embed="rId409" cstate="print"/>
            <a:stretch>
              <a:fillRect/>
            </a:stretch>
          </p:blipFill>
          <p:spPr>
            <a:xfrm>
              <a:off x="3532632" y="2075687"/>
              <a:ext cx="9143" cy="9144"/>
            </a:xfrm>
            <a:prstGeom prst="rect">
              <a:avLst/>
            </a:prstGeom>
          </p:spPr>
        </p:pic>
        <p:pic>
          <p:nvPicPr>
            <p:cNvPr id="458" name="object 458"/>
            <p:cNvPicPr/>
            <p:nvPr/>
          </p:nvPicPr>
          <p:blipFill>
            <a:blip r:embed="rId410" cstate="print"/>
            <a:stretch>
              <a:fillRect/>
            </a:stretch>
          </p:blipFill>
          <p:spPr>
            <a:xfrm>
              <a:off x="1908048" y="2334767"/>
              <a:ext cx="7619" cy="6096"/>
            </a:xfrm>
            <a:prstGeom prst="rect">
              <a:avLst/>
            </a:prstGeom>
          </p:spPr>
        </p:pic>
        <p:pic>
          <p:nvPicPr>
            <p:cNvPr id="459" name="object 459"/>
            <p:cNvPicPr/>
            <p:nvPr/>
          </p:nvPicPr>
          <p:blipFill>
            <a:blip r:embed="rId411" cstate="print"/>
            <a:stretch>
              <a:fillRect/>
            </a:stretch>
          </p:blipFill>
          <p:spPr>
            <a:xfrm>
              <a:off x="1827275" y="2189987"/>
              <a:ext cx="7620" cy="10667"/>
            </a:xfrm>
            <a:prstGeom prst="rect">
              <a:avLst/>
            </a:prstGeom>
          </p:spPr>
        </p:pic>
        <p:sp>
          <p:nvSpPr>
            <p:cNvPr id="460" name="object 460"/>
            <p:cNvSpPr/>
            <p:nvPr/>
          </p:nvSpPr>
          <p:spPr>
            <a:xfrm>
              <a:off x="4480559" y="1981199"/>
              <a:ext cx="6350" cy="6350"/>
            </a:xfrm>
            <a:custGeom>
              <a:avLst/>
              <a:gdLst/>
              <a:ahLst/>
              <a:cxnLst/>
              <a:rect l="l" t="t" r="r" b="b"/>
              <a:pathLst>
                <a:path w="6350" h="6350">
                  <a:moveTo>
                    <a:pt x="4572" y="0"/>
                  </a:moveTo>
                  <a:lnTo>
                    <a:pt x="3048" y="0"/>
                  </a:lnTo>
                  <a:lnTo>
                    <a:pt x="0" y="3048"/>
                  </a:lnTo>
                  <a:lnTo>
                    <a:pt x="3048" y="6095"/>
                  </a:lnTo>
                  <a:lnTo>
                    <a:pt x="3048" y="4571"/>
                  </a:lnTo>
                  <a:lnTo>
                    <a:pt x="6096" y="1524"/>
                  </a:lnTo>
                  <a:lnTo>
                    <a:pt x="4572" y="0"/>
                  </a:lnTo>
                  <a:close/>
                </a:path>
              </a:pathLst>
            </a:custGeom>
            <a:solidFill>
              <a:srgbClr val="2E333F"/>
            </a:solidFill>
          </p:spPr>
          <p:txBody>
            <a:bodyPr wrap="square" lIns="0" tIns="0" rIns="0" bIns="0" rtlCol="0"/>
            <a:lstStyle/>
            <a:p>
              <a:endParaRPr/>
            </a:p>
          </p:txBody>
        </p:sp>
        <p:pic>
          <p:nvPicPr>
            <p:cNvPr id="461" name="object 461"/>
            <p:cNvPicPr/>
            <p:nvPr/>
          </p:nvPicPr>
          <p:blipFill>
            <a:blip r:embed="rId412" cstate="print"/>
            <a:stretch>
              <a:fillRect/>
            </a:stretch>
          </p:blipFill>
          <p:spPr>
            <a:xfrm>
              <a:off x="1749551" y="1775459"/>
              <a:ext cx="7620" cy="12191"/>
            </a:xfrm>
            <a:prstGeom prst="rect">
              <a:avLst/>
            </a:prstGeom>
          </p:spPr>
        </p:pic>
        <p:pic>
          <p:nvPicPr>
            <p:cNvPr id="462" name="object 462"/>
            <p:cNvPicPr/>
            <p:nvPr/>
          </p:nvPicPr>
          <p:blipFill>
            <a:blip r:embed="rId413" cstate="print"/>
            <a:stretch>
              <a:fillRect/>
            </a:stretch>
          </p:blipFill>
          <p:spPr>
            <a:xfrm>
              <a:off x="1648967" y="2223515"/>
              <a:ext cx="13716" cy="12191"/>
            </a:xfrm>
            <a:prstGeom prst="rect">
              <a:avLst/>
            </a:prstGeom>
          </p:spPr>
        </p:pic>
        <p:pic>
          <p:nvPicPr>
            <p:cNvPr id="463" name="object 463"/>
            <p:cNvPicPr/>
            <p:nvPr/>
          </p:nvPicPr>
          <p:blipFill>
            <a:blip r:embed="rId414" cstate="print"/>
            <a:stretch>
              <a:fillRect/>
            </a:stretch>
          </p:blipFill>
          <p:spPr>
            <a:xfrm>
              <a:off x="1566672" y="1712976"/>
              <a:ext cx="9144" cy="9144"/>
            </a:xfrm>
            <a:prstGeom prst="rect">
              <a:avLst/>
            </a:prstGeom>
          </p:spPr>
        </p:pic>
        <p:pic>
          <p:nvPicPr>
            <p:cNvPr id="464" name="object 464"/>
            <p:cNvPicPr/>
            <p:nvPr/>
          </p:nvPicPr>
          <p:blipFill>
            <a:blip r:embed="rId415" cstate="print"/>
            <a:stretch>
              <a:fillRect/>
            </a:stretch>
          </p:blipFill>
          <p:spPr>
            <a:xfrm>
              <a:off x="4588764" y="1748028"/>
              <a:ext cx="3047" cy="6096"/>
            </a:xfrm>
            <a:prstGeom prst="rect">
              <a:avLst/>
            </a:prstGeom>
          </p:spPr>
        </p:pic>
        <p:pic>
          <p:nvPicPr>
            <p:cNvPr id="465" name="object 465"/>
            <p:cNvPicPr/>
            <p:nvPr/>
          </p:nvPicPr>
          <p:blipFill>
            <a:blip r:embed="rId416" cstate="print"/>
            <a:stretch>
              <a:fillRect/>
            </a:stretch>
          </p:blipFill>
          <p:spPr>
            <a:xfrm>
              <a:off x="4640579" y="1911096"/>
              <a:ext cx="4571" cy="6096"/>
            </a:xfrm>
            <a:prstGeom prst="rect">
              <a:avLst/>
            </a:prstGeom>
          </p:spPr>
        </p:pic>
        <p:pic>
          <p:nvPicPr>
            <p:cNvPr id="466" name="object 466"/>
            <p:cNvPicPr/>
            <p:nvPr/>
          </p:nvPicPr>
          <p:blipFill>
            <a:blip r:embed="rId417" cstate="print"/>
            <a:stretch>
              <a:fillRect/>
            </a:stretch>
          </p:blipFill>
          <p:spPr>
            <a:xfrm>
              <a:off x="4704588" y="2031492"/>
              <a:ext cx="9143" cy="10667"/>
            </a:xfrm>
            <a:prstGeom prst="rect">
              <a:avLst/>
            </a:prstGeom>
          </p:spPr>
        </p:pic>
        <p:pic>
          <p:nvPicPr>
            <p:cNvPr id="467" name="object 467"/>
            <p:cNvPicPr/>
            <p:nvPr/>
          </p:nvPicPr>
          <p:blipFill>
            <a:blip r:embed="rId418" cstate="print"/>
            <a:stretch>
              <a:fillRect/>
            </a:stretch>
          </p:blipFill>
          <p:spPr>
            <a:xfrm>
              <a:off x="4735067" y="1740408"/>
              <a:ext cx="9143" cy="9143"/>
            </a:xfrm>
            <a:prstGeom prst="rect">
              <a:avLst/>
            </a:prstGeom>
          </p:spPr>
        </p:pic>
        <p:pic>
          <p:nvPicPr>
            <p:cNvPr id="468" name="object 468"/>
            <p:cNvPicPr/>
            <p:nvPr/>
          </p:nvPicPr>
          <p:blipFill>
            <a:blip r:embed="rId419" cstate="print"/>
            <a:stretch>
              <a:fillRect/>
            </a:stretch>
          </p:blipFill>
          <p:spPr>
            <a:xfrm>
              <a:off x="3753611" y="2186940"/>
              <a:ext cx="6096" cy="9143"/>
            </a:xfrm>
            <a:prstGeom prst="rect">
              <a:avLst/>
            </a:prstGeom>
          </p:spPr>
        </p:pic>
        <p:pic>
          <p:nvPicPr>
            <p:cNvPr id="469" name="object 469"/>
            <p:cNvPicPr/>
            <p:nvPr/>
          </p:nvPicPr>
          <p:blipFill>
            <a:blip r:embed="rId420" cstate="print"/>
            <a:stretch>
              <a:fillRect/>
            </a:stretch>
          </p:blipFill>
          <p:spPr>
            <a:xfrm>
              <a:off x="2202179" y="2433828"/>
              <a:ext cx="22860" cy="18287"/>
            </a:xfrm>
            <a:prstGeom prst="rect">
              <a:avLst/>
            </a:prstGeom>
          </p:spPr>
        </p:pic>
        <p:pic>
          <p:nvPicPr>
            <p:cNvPr id="470" name="object 470"/>
            <p:cNvPicPr/>
            <p:nvPr/>
          </p:nvPicPr>
          <p:blipFill>
            <a:blip r:embed="rId421" cstate="print"/>
            <a:stretch>
              <a:fillRect/>
            </a:stretch>
          </p:blipFill>
          <p:spPr>
            <a:xfrm>
              <a:off x="986027" y="3525011"/>
              <a:ext cx="12192" cy="10668"/>
            </a:xfrm>
            <a:prstGeom prst="rect">
              <a:avLst/>
            </a:prstGeom>
          </p:spPr>
        </p:pic>
        <p:pic>
          <p:nvPicPr>
            <p:cNvPr id="471" name="object 471"/>
            <p:cNvPicPr/>
            <p:nvPr/>
          </p:nvPicPr>
          <p:blipFill>
            <a:blip r:embed="rId422" cstate="print"/>
            <a:stretch>
              <a:fillRect/>
            </a:stretch>
          </p:blipFill>
          <p:spPr>
            <a:xfrm>
              <a:off x="3771900" y="2834640"/>
              <a:ext cx="6096" cy="10667"/>
            </a:xfrm>
            <a:prstGeom prst="rect">
              <a:avLst/>
            </a:prstGeom>
          </p:spPr>
        </p:pic>
        <p:pic>
          <p:nvPicPr>
            <p:cNvPr id="472" name="object 472"/>
            <p:cNvPicPr/>
            <p:nvPr/>
          </p:nvPicPr>
          <p:blipFill>
            <a:blip r:embed="rId423" cstate="print"/>
            <a:stretch>
              <a:fillRect/>
            </a:stretch>
          </p:blipFill>
          <p:spPr>
            <a:xfrm>
              <a:off x="917447" y="3582923"/>
              <a:ext cx="10668" cy="9143"/>
            </a:xfrm>
            <a:prstGeom prst="rect">
              <a:avLst/>
            </a:prstGeom>
          </p:spPr>
        </p:pic>
        <p:pic>
          <p:nvPicPr>
            <p:cNvPr id="473" name="object 473"/>
            <p:cNvPicPr/>
            <p:nvPr/>
          </p:nvPicPr>
          <p:blipFill>
            <a:blip r:embed="rId424" cstate="print"/>
            <a:stretch>
              <a:fillRect/>
            </a:stretch>
          </p:blipFill>
          <p:spPr>
            <a:xfrm>
              <a:off x="856487" y="1879092"/>
              <a:ext cx="10668" cy="7620"/>
            </a:xfrm>
            <a:prstGeom prst="rect">
              <a:avLst/>
            </a:prstGeom>
          </p:spPr>
        </p:pic>
        <p:pic>
          <p:nvPicPr>
            <p:cNvPr id="474" name="object 474"/>
            <p:cNvPicPr/>
            <p:nvPr/>
          </p:nvPicPr>
          <p:blipFill>
            <a:blip r:embed="rId425" cstate="print"/>
            <a:stretch>
              <a:fillRect/>
            </a:stretch>
          </p:blipFill>
          <p:spPr>
            <a:xfrm>
              <a:off x="3822191" y="2316480"/>
              <a:ext cx="9143" cy="9144"/>
            </a:xfrm>
            <a:prstGeom prst="rect">
              <a:avLst/>
            </a:prstGeom>
          </p:spPr>
        </p:pic>
        <p:pic>
          <p:nvPicPr>
            <p:cNvPr id="475" name="object 475"/>
            <p:cNvPicPr/>
            <p:nvPr/>
          </p:nvPicPr>
          <p:blipFill>
            <a:blip r:embed="rId426" cstate="print"/>
            <a:stretch>
              <a:fillRect/>
            </a:stretch>
          </p:blipFill>
          <p:spPr>
            <a:xfrm>
              <a:off x="2990088" y="2409444"/>
              <a:ext cx="51815" cy="50291"/>
            </a:xfrm>
            <a:prstGeom prst="rect">
              <a:avLst/>
            </a:prstGeom>
          </p:spPr>
        </p:pic>
        <p:pic>
          <p:nvPicPr>
            <p:cNvPr id="476" name="object 476"/>
            <p:cNvPicPr/>
            <p:nvPr/>
          </p:nvPicPr>
          <p:blipFill>
            <a:blip r:embed="rId427" cstate="print"/>
            <a:stretch>
              <a:fillRect/>
            </a:stretch>
          </p:blipFill>
          <p:spPr>
            <a:xfrm>
              <a:off x="3095243" y="2068067"/>
              <a:ext cx="9144" cy="7620"/>
            </a:xfrm>
            <a:prstGeom prst="rect">
              <a:avLst/>
            </a:prstGeom>
          </p:spPr>
        </p:pic>
        <p:pic>
          <p:nvPicPr>
            <p:cNvPr id="477" name="object 477"/>
            <p:cNvPicPr/>
            <p:nvPr/>
          </p:nvPicPr>
          <p:blipFill>
            <a:blip r:embed="rId428" cstate="print"/>
            <a:stretch>
              <a:fillRect/>
            </a:stretch>
          </p:blipFill>
          <p:spPr>
            <a:xfrm>
              <a:off x="3838955" y="1877567"/>
              <a:ext cx="9143" cy="7620"/>
            </a:xfrm>
            <a:prstGeom prst="rect">
              <a:avLst/>
            </a:prstGeom>
          </p:spPr>
        </p:pic>
        <p:pic>
          <p:nvPicPr>
            <p:cNvPr id="478" name="object 478"/>
            <p:cNvPicPr/>
            <p:nvPr/>
          </p:nvPicPr>
          <p:blipFill>
            <a:blip r:embed="rId429" cstate="print"/>
            <a:stretch>
              <a:fillRect/>
            </a:stretch>
          </p:blipFill>
          <p:spPr>
            <a:xfrm>
              <a:off x="621791" y="2045208"/>
              <a:ext cx="10668" cy="6096"/>
            </a:xfrm>
            <a:prstGeom prst="rect">
              <a:avLst/>
            </a:prstGeom>
          </p:spPr>
        </p:pic>
        <p:pic>
          <p:nvPicPr>
            <p:cNvPr id="479" name="object 479"/>
            <p:cNvPicPr/>
            <p:nvPr/>
          </p:nvPicPr>
          <p:blipFill>
            <a:blip r:embed="rId430" cstate="print"/>
            <a:stretch>
              <a:fillRect/>
            </a:stretch>
          </p:blipFill>
          <p:spPr>
            <a:xfrm>
              <a:off x="2729483" y="1781555"/>
              <a:ext cx="12191" cy="9144"/>
            </a:xfrm>
            <a:prstGeom prst="rect">
              <a:avLst/>
            </a:prstGeom>
          </p:spPr>
        </p:pic>
        <p:pic>
          <p:nvPicPr>
            <p:cNvPr id="480" name="object 480"/>
            <p:cNvPicPr/>
            <p:nvPr/>
          </p:nvPicPr>
          <p:blipFill>
            <a:blip r:embed="rId431" cstate="print"/>
            <a:stretch>
              <a:fillRect/>
            </a:stretch>
          </p:blipFill>
          <p:spPr>
            <a:xfrm>
              <a:off x="3270503" y="2116836"/>
              <a:ext cx="10667" cy="9143"/>
            </a:xfrm>
            <a:prstGeom prst="rect">
              <a:avLst/>
            </a:prstGeom>
          </p:spPr>
        </p:pic>
        <p:pic>
          <p:nvPicPr>
            <p:cNvPr id="481" name="object 481"/>
            <p:cNvPicPr/>
            <p:nvPr/>
          </p:nvPicPr>
          <p:blipFill>
            <a:blip r:embed="rId432" cstate="print"/>
            <a:stretch>
              <a:fillRect/>
            </a:stretch>
          </p:blipFill>
          <p:spPr>
            <a:xfrm>
              <a:off x="3939540" y="2837688"/>
              <a:ext cx="9143" cy="12191"/>
            </a:xfrm>
            <a:prstGeom prst="rect">
              <a:avLst/>
            </a:prstGeom>
          </p:spPr>
        </p:pic>
        <p:pic>
          <p:nvPicPr>
            <p:cNvPr id="482" name="object 482"/>
            <p:cNvPicPr/>
            <p:nvPr/>
          </p:nvPicPr>
          <p:blipFill>
            <a:blip r:embed="rId433" cstate="print"/>
            <a:stretch>
              <a:fillRect/>
            </a:stretch>
          </p:blipFill>
          <p:spPr>
            <a:xfrm>
              <a:off x="3278123" y="1778508"/>
              <a:ext cx="9143" cy="13716"/>
            </a:xfrm>
            <a:prstGeom prst="rect">
              <a:avLst/>
            </a:prstGeom>
          </p:spPr>
        </p:pic>
        <p:pic>
          <p:nvPicPr>
            <p:cNvPr id="483" name="object 483"/>
            <p:cNvPicPr/>
            <p:nvPr/>
          </p:nvPicPr>
          <p:blipFill>
            <a:blip r:embed="rId434" cstate="print"/>
            <a:stretch>
              <a:fillRect/>
            </a:stretch>
          </p:blipFill>
          <p:spPr>
            <a:xfrm>
              <a:off x="2618232" y="3221735"/>
              <a:ext cx="7619" cy="9144"/>
            </a:xfrm>
            <a:prstGeom prst="rect">
              <a:avLst/>
            </a:prstGeom>
          </p:spPr>
        </p:pic>
        <p:pic>
          <p:nvPicPr>
            <p:cNvPr id="484" name="object 484"/>
            <p:cNvPicPr/>
            <p:nvPr/>
          </p:nvPicPr>
          <p:blipFill>
            <a:blip r:embed="rId435" cstate="print"/>
            <a:stretch>
              <a:fillRect/>
            </a:stretch>
          </p:blipFill>
          <p:spPr>
            <a:xfrm>
              <a:off x="2560319" y="2784348"/>
              <a:ext cx="7620" cy="9143"/>
            </a:xfrm>
            <a:prstGeom prst="rect">
              <a:avLst/>
            </a:prstGeom>
          </p:spPr>
        </p:pic>
        <p:pic>
          <p:nvPicPr>
            <p:cNvPr id="485" name="object 485"/>
            <p:cNvPicPr/>
            <p:nvPr/>
          </p:nvPicPr>
          <p:blipFill>
            <a:blip r:embed="rId436" cstate="print"/>
            <a:stretch>
              <a:fillRect/>
            </a:stretch>
          </p:blipFill>
          <p:spPr>
            <a:xfrm>
              <a:off x="3332988" y="2811780"/>
              <a:ext cx="10667" cy="10667"/>
            </a:xfrm>
            <a:prstGeom prst="rect">
              <a:avLst/>
            </a:prstGeom>
          </p:spPr>
        </p:pic>
        <p:sp>
          <p:nvSpPr>
            <p:cNvPr id="486" name="object 486"/>
            <p:cNvSpPr/>
            <p:nvPr/>
          </p:nvSpPr>
          <p:spPr>
            <a:xfrm>
              <a:off x="2446019" y="2139696"/>
              <a:ext cx="9525" cy="5080"/>
            </a:xfrm>
            <a:custGeom>
              <a:avLst/>
              <a:gdLst/>
              <a:ahLst/>
              <a:cxnLst/>
              <a:rect l="l" t="t" r="r" b="b"/>
              <a:pathLst>
                <a:path w="9525" h="5080">
                  <a:moveTo>
                    <a:pt x="9144" y="0"/>
                  </a:moveTo>
                  <a:lnTo>
                    <a:pt x="0" y="0"/>
                  </a:lnTo>
                  <a:lnTo>
                    <a:pt x="1524" y="1524"/>
                  </a:lnTo>
                  <a:lnTo>
                    <a:pt x="1524" y="4571"/>
                  </a:lnTo>
                  <a:lnTo>
                    <a:pt x="9144" y="4571"/>
                  </a:lnTo>
                  <a:lnTo>
                    <a:pt x="9144" y="0"/>
                  </a:lnTo>
                  <a:close/>
                </a:path>
              </a:pathLst>
            </a:custGeom>
            <a:solidFill>
              <a:srgbClr val="363B47"/>
            </a:solidFill>
          </p:spPr>
          <p:txBody>
            <a:bodyPr wrap="square" lIns="0" tIns="0" rIns="0" bIns="0" rtlCol="0"/>
            <a:lstStyle/>
            <a:p>
              <a:endParaRPr/>
            </a:p>
          </p:txBody>
        </p:sp>
        <p:pic>
          <p:nvPicPr>
            <p:cNvPr id="487" name="object 487"/>
            <p:cNvPicPr/>
            <p:nvPr/>
          </p:nvPicPr>
          <p:blipFill>
            <a:blip r:embed="rId437" cstate="print"/>
            <a:stretch>
              <a:fillRect/>
            </a:stretch>
          </p:blipFill>
          <p:spPr>
            <a:xfrm>
              <a:off x="4087367" y="2240280"/>
              <a:ext cx="9143" cy="9144"/>
            </a:xfrm>
            <a:prstGeom prst="rect">
              <a:avLst/>
            </a:prstGeom>
          </p:spPr>
        </p:pic>
        <p:pic>
          <p:nvPicPr>
            <p:cNvPr id="488" name="object 488"/>
            <p:cNvPicPr/>
            <p:nvPr/>
          </p:nvPicPr>
          <p:blipFill>
            <a:blip r:embed="rId438" cstate="print"/>
            <a:stretch>
              <a:fillRect/>
            </a:stretch>
          </p:blipFill>
          <p:spPr>
            <a:xfrm>
              <a:off x="2438400" y="1766315"/>
              <a:ext cx="9143" cy="7619"/>
            </a:xfrm>
            <a:prstGeom prst="rect">
              <a:avLst/>
            </a:prstGeom>
          </p:spPr>
        </p:pic>
        <p:pic>
          <p:nvPicPr>
            <p:cNvPr id="489" name="object 489"/>
            <p:cNvPicPr/>
            <p:nvPr/>
          </p:nvPicPr>
          <p:blipFill>
            <a:blip r:embed="rId439" cstate="print"/>
            <a:stretch>
              <a:fillRect/>
            </a:stretch>
          </p:blipFill>
          <p:spPr>
            <a:xfrm>
              <a:off x="3395472" y="1760220"/>
              <a:ext cx="7619" cy="7620"/>
            </a:xfrm>
            <a:prstGeom prst="rect">
              <a:avLst/>
            </a:prstGeom>
          </p:spPr>
        </p:pic>
        <p:pic>
          <p:nvPicPr>
            <p:cNvPr id="490" name="object 490"/>
            <p:cNvPicPr/>
            <p:nvPr/>
          </p:nvPicPr>
          <p:blipFill>
            <a:blip r:embed="rId440" cstate="print"/>
            <a:stretch>
              <a:fillRect/>
            </a:stretch>
          </p:blipFill>
          <p:spPr>
            <a:xfrm>
              <a:off x="2185416" y="3767327"/>
              <a:ext cx="10667" cy="10668"/>
            </a:xfrm>
            <a:prstGeom prst="rect">
              <a:avLst/>
            </a:prstGeom>
          </p:spPr>
        </p:pic>
        <p:pic>
          <p:nvPicPr>
            <p:cNvPr id="491" name="object 491"/>
            <p:cNvPicPr/>
            <p:nvPr/>
          </p:nvPicPr>
          <p:blipFill>
            <a:blip r:embed="rId441" cstate="print"/>
            <a:stretch>
              <a:fillRect/>
            </a:stretch>
          </p:blipFill>
          <p:spPr>
            <a:xfrm>
              <a:off x="1036319" y="2369820"/>
              <a:ext cx="53339" cy="36575"/>
            </a:xfrm>
            <a:prstGeom prst="rect">
              <a:avLst/>
            </a:prstGeom>
          </p:spPr>
        </p:pic>
        <p:pic>
          <p:nvPicPr>
            <p:cNvPr id="492" name="object 492"/>
            <p:cNvPicPr/>
            <p:nvPr/>
          </p:nvPicPr>
          <p:blipFill>
            <a:blip r:embed="rId442" cstate="print"/>
            <a:stretch>
              <a:fillRect/>
            </a:stretch>
          </p:blipFill>
          <p:spPr>
            <a:xfrm>
              <a:off x="2110739" y="1822703"/>
              <a:ext cx="7619" cy="12191"/>
            </a:xfrm>
            <a:prstGeom prst="rect">
              <a:avLst/>
            </a:prstGeom>
          </p:spPr>
        </p:pic>
        <p:pic>
          <p:nvPicPr>
            <p:cNvPr id="493" name="object 493"/>
            <p:cNvPicPr/>
            <p:nvPr/>
          </p:nvPicPr>
          <p:blipFill>
            <a:blip r:embed="rId443" cstate="print"/>
            <a:stretch>
              <a:fillRect/>
            </a:stretch>
          </p:blipFill>
          <p:spPr>
            <a:xfrm>
              <a:off x="4250435" y="1969008"/>
              <a:ext cx="7620" cy="9143"/>
            </a:xfrm>
            <a:prstGeom prst="rect">
              <a:avLst/>
            </a:prstGeom>
          </p:spPr>
        </p:pic>
        <p:pic>
          <p:nvPicPr>
            <p:cNvPr id="494" name="object 494"/>
            <p:cNvPicPr/>
            <p:nvPr/>
          </p:nvPicPr>
          <p:blipFill>
            <a:blip r:embed="rId444" cstate="print"/>
            <a:stretch>
              <a:fillRect/>
            </a:stretch>
          </p:blipFill>
          <p:spPr>
            <a:xfrm>
              <a:off x="2095500" y="1885187"/>
              <a:ext cx="10667" cy="9144"/>
            </a:xfrm>
            <a:prstGeom prst="rect">
              <a:avLst/>
            </a:prstGeom>
          </p:spPr>
        </p:pic>
        <p:pic>
          <p:nvPicPr>
            <p:cNvPr id="495" name="object 495"/>
            <p:cNvPicPr/>
            <p:nvPr/>
          </p:nvPicPr>
          <p:blipFill>
            <a:blip r:embed="rId445" cstate="print"/>
            <a:stretch>
              <a:fillRect/>
            </a:stretch>
          </p:blipFill>
          <p:spPr>
            <a:xfrm>
              <a:off x="2068067" y="3461003"/>
              <a:ext cx="10668" cy="9144"/>
            </a:xfrm>
            <a:prstGeom prst="rect">
              <a:avLst/>
            </a:prstGeom>
          </p:spPr>
        </p:pic>
        <p:pic>
          <p:nvPicPr>
            <p:cNvPr id="496" name="object 496"/>
            <p:cNvPicPr/>
            <p:nvPr/>
          </p:nvPicPr>
          <p:blipFill>
            <a:blip r:embed="rId446" cstate="print"/>
            <a:stretch>
              <a:fillRect/>
            </a:stretch>
          </p:blipFill>
          <p:spPr>
            <a:xfrm>
              <a:off x="899160" y="1738883"/>
              <a:ext cx="21335" cy="30479"/>
            </a:xfrm>
            <a:prstGeom prst="rect">
              <a:avLst/>
            </a:prstGeom>
          </p:spPr>
        </p:pic>
        <p:pic>
          <p:nvPicPr>
            <p:cNvPr id="497" name="object 497"/>
            <p:cNvPicPr/>
            <p:nvPr/>
          </p:nvPicPr>
          <p:blipFill>
            <a:blip r:embed="rId447" cstate="print"/>
            <a:stretch>
              <a:fillRect/>
            </a:stretch>
          </p:blipFill>
          <p:spPr>
            <a:xfrm>
              <a:off x="1789175" y="2624327"/>
              <a:ext cx="21336" cy="28956"/>
            </a:xfrm>
            <a:prstGeom prst="rect">
              <a:avLst/>
            </a:prstGeom>
          </p:spPr>
        </p:pic>
        <p:pic>
          <p:nvPicPr>
            <p:cNvPr id="498" name="object 498"/>
            <p:cNvPicPr/>
            <p:nvPr/>
          </p:nvPicPr>
          <p:blipFill>
            <a:blip r:embed="rId448" cstate="print"/>
            <a:stretch>
              <a:fillRect/>
            </a:stretch>
          </p:blipFill>
          <p:spPr>
            <a:xfrm>
              <a:off x="783336" y="2537459"/>
              <a:ext cx="16764" cy="22859"/>
            </a:xfrm>
            <a:prstGeom prst="rect">
              <a:avLst/>
            </a:prstGeom>
          </p:spPr>
        </p:pic>
        <p:pic>
          <p:nvPicPr>
            <p:cNvPr id="499" name="object 499"/>
            <p:cNvPicPr/>
            <p:nvPr/>
          </p:nvPicPr>
          <p:blipFill>
            <a:blip r:embed="rId449" cstate="print"/>
            <a:stretch>
              <a:fillRect/>
            </a:stretch>
          </p:blipFill>
          <p:spPr>
            <a:xfrm>
              <a:off x="1175004" y="1895855"/>
              <a:ext cx="16764" cy="25908"/>
            </a:xfrm>
            <a:prstGeom prst="rect">
              <a:avLst/>
            </a:prstGeom>
          </p:spPr>
        </p:pic>
        <p:pic>
          <p:nvPicPr>
            <p:cNvPr id="500" name="object 500"/>
            <p:cNvPicPr/>
            <p:nvPr/>
          </p:nvPicPr>
          <p:blipFill>
            <a:blip r:embed="rId450" cstate="print"/>
            <a:stretch>
              <a:fillRect/>
            </a:stretch>
          </p:blipFill>
          <p:spPr>
            <a:xfrm>
              <a:off x="2350007" y="2670048"/>
              <a:ext cx="18287" cy="27432"/>
            </a:xfrm>
            <a:prstGeom prst="rect">
              <a:avLst/>
            </a:prstGeom>
          </p:spPr>
        </p:pic>
        <p:pic>
          <p:nvPicPr>
            <p:cNvPr id="501" name="object 501"/>
            <p:cNvPicPr/>
            <p:nvPr/>
          </p:nvPicPr>
          <p:blipFill>
            <a:blip r:embed="rId451" cstate="print"/>
            <a:stretch>
              <a:fillRect/>
            </a:stretch>
          </p:blipFill>
          <p:spPr>
            <a:xfrm>
              <a:off x="1613916" y="2682240"/>
              <a:ext cx="15239" cy="19811"/>
            </a:xfrm>
            <a:prstGeom prst="rect">
              <a:avLst/>
            </a:prstGeom>
          </p:spPr>
        </p:pic>
        <p:pic>
          <p:nvPicPr>
            <p:cNvPr id="502" name="object 502"/>
            <p:cNvPicPr/>
            <p:nvPr/>
          </p:nvPicPr>
          <p:blipFill>
            <a:blip r:embed="rId452" cstate="print"/>
            <a:stretch>
              <a:fillRect/>
            </a:stretch>
          </p:blipFill>
          <p:spPr>
            <a:xfrm>
              <a:off x="1850136" y="1760220"/>
              <a:ext cx="9143" cy="13716"/>
            </a:xfrm>
            <a:prstGeom prst="rect">
              <a:avLst/>
            </a:prstGeom>
          </p:spPr>
        </p:pic>
        <p:pic>
          <p:nvPicPr>
            <p:cNvPr id="503" name="object 503"/>
            <p:cNvPicPr/>
            <p:nvPr/>
          </p:nvPicPr>
          <p:blipFill>
            <a:blip r:embed="rId453" cstate="print"/>
            <a:stretch>
              <a:fillRect/>
            </a:stretch>
          </p:blipFill>
          <p:spPr>
            <a:xfrm>
              <a:off x="2456688" y="2427731"/>
              <a:ext cx="15239" cy="19811"/>
            </a:xfrm>
            <a:prstGeom prst="rect">
              <a:avLst/>
            </a:prstGeom>
          </p:spPr>
        </p:pic>
        <p:pic>
          <p:nvPicPr>
            <p:cNvPr id="504" name="object 504"/>
            <p:cNvPicPr/>
            <p:nvPr/>
          </p:nvPicPr>
          <p:blipFill>
            <a:blip r:embed="rId454" cstate="print"/>
            <a:stretch>
              <a:fillRect/>
            </a:stretch>
          </p:blipFill>
          <p:spPr>
            <a:xfrm>
              <a:off x="1563624" y="1953767"/>
              <a:ext cx="12191" cy="19812"/>
            </a:xfrm>
            <a:prstGeom prst="rect">
              <a:avLst/>
            </a:prstGeom>
          </p:spPr>
        </p:pic>
        <p:pic>
          <p:nvPicPr>
            <p:cNvPr id="505" name="object 505"/>
            <p:cNvPicPr/>
            <p:nvPr/>
          </p:nvPicPr>
          <p:blipFill>
            <a:blip r:embed="rId455" cstate="print"/>
            <a:stretch>
              <a:fillRect/>
            </a:stretch>
          </p:blipFill>
          <p:spPr>
            <a:xfrm>
              <a:off x="1903475" y="1822703"/>
              <a:ext cx="10668" cy="16763"/>
            </a:xfrm>
            <a:prstGeom prst="rect">
              <a:avLst/>
            </a:prstGeom>
          </p:spPr>
        </p:pic>
        <p:pic>
          <p:nvPicPr>
            <p:cNvPr id="506" name="object 506"/>
            <p:cNvPicPr/>
            <p:nvPr/>
          </p:nvPicPr>
          <p:blipFill>
            <a:blip r:embed="rId456" cstate="print"/>
            <a:stretch>
              <a:fillRect/>
            </a:stretch>
          </p:blipFill>
          <p:spPr>
            <a:xfrm>
              <a:off x="2154936" y="2659380"/>
              <a:ext cx="28955" cy="18287"/>
            </a:xfrm>
            <a:prstGeom prst="rect">
              <a:avLst/>
            </a:prstGeom>
          </p:spPr>
        </p:pic>
        <p:pic>
          <p:nvPicPr>
            <p:cNvPr id="507" name="object 507"/>
            <p:cNvPicPr/>
            <p:nvPr/>
          </p:nvPicPr>
          <p:blipFill>
            <a:blip r:embed="rId457" cstate="print"/>
            <a:stretch>
              <a:fillRect/>
            </a:stretch>
          </p:blipFill>
          <p:spPr>
            <a:xfrm>
              <a:off x="2116836" y="2063496"/>
              <a:ext cx="13715" cy="15240"/>
            </a:xfrm>
            <a:prstGeom prst="rect">
              <a:avLst/>
            </a:prstGeom>
          </p:spPr>
        </p:pic>
        <p:pic>
          <p:nvPicPr>
            <p:cNvPr id="508" name="object 508"/>
            <p:cNvPicPr/>
            <p:nvPr/>
          </p:nvPicPr>
          <p:blipFill>
            <a:blip r:embed="rId458" cstate="print"/>
            <a:stretch>
              <a:fillRect/>
            </a:stretch>
          </p:blipFill>
          <p:spPr>
            <a:xfrm>
              <a:off x="2226563" y="2511551"/>
              <a:ext cx="12191" cy="13716"/>
            </a:xfrm>
            <a:prstGeom prst="rect">
              <a:avLst/>
            </a:prstGeom>
          </p:spPr>
        </p:pic>
        <p:pic>
          <p:nvPicPr>
            <p:cNvPr id="509" name="object 509"/>
            <p:cNvPicPr/>
            <p:nvPr/>
          </p:nvPicPr>
          <p:blipFill>
            <a:blip r:embed="rId459" cstate="print"/>
            <a:stretch>
              <a:fillRect/>
            </a:stretch>
          </p:blipFill>
          <p:spPr>
            <a:xfrm>
              <a:off x="920495" y="2807208"/>
              <a:ext cx="10668" cy="18288"/>
            </a:xfrm>
            <a:prstGeom prst="rect">
              <a:avLst/>
            </a:prstGeom>
          </p:spPr>
        </p:pic>
        <p:pic>
          <p:nvPicPr>
            <p:cNvPr id="510" name="object 510"/>
            <p:cNvPicPr/>
            <p:nvPr/>
          </p:nvPicPr>
          <p:blipFill>
            <a:blip r:embed="rId460" cstate="print"/>
            <a:stretch>
              <a:fillRect/>
            </a:stretch>
          </p:blipFill>
          <p:spPr>
            <a:xfrm>
              <a:off x="1431036" y="2173224"/>
              <a:ext cx="9143" cy="10667"/>
            </a:xfrm>
            <a:prstGeom prst="rect">
              <a:avLst/>
            </a:prstGeom>
          </p:spPr>
        </p:pic>
        <p:pic>
          <p:nvPicPr>
            <p:cNvPr id="511" name="object 511"/>
            <p:cNvPicPr/>
            <p:nvPr/>
          </p:nvPicPr>
          <p:blipFill>
            <a:blip r:embed="rId461" cstate="print"/>
            <a:stretch>
              <a:fillRect/>
            </a:stretch>
          </p:blipFill>
          <p:spPr>
            <a:xfrm>
              <a:off x="2310383" y="2616708"/>
              <a:ext cx="15240" cy="12191"/>
            </a:xfrm>
            <a:prstGeom prst="rect">
              <a:avLst/>
            </a:prstGeom>
          </p:spPr>
        </p:pic>
        <p:pic>
          <p:nvPicPr>
            <p:cNvPr id="512" name="object 512"/>
            <p:cNvPicPr/>
            <p:nvPr/>
          </p:nvPicPr>
          <p:blipFill>
            <a:blip r:embed="rId462" cstate="print"/>
            <a:stretch>
              <a:fillRect/>
            </a:stretch>
          </p:blipFill>
          <p:spPr>
            <a:xfrm>
              <a:off x="1310640" y="2371344"/>
              <a:ext cx="12191" cy="15239"/>
            </a:xfrm>
            <a:prstGeom prst="rect">
              <a:avLst/>
            </a:prstGeom>
          </p:spPr>
        </p:pic>
        <p:pic>
          <p:nvPicPr>
            <p:cNvPr id="513" name="object 513"/>
            <p:cNvPicPr/>
            <p:nvPr/>
          </p:nvPicPr>
          <p:blipFill>
            <a:blip r:embed="rId463" cstate="print"/>
            <a:stretch>
              <a:fillRect/>
            </a:stretch>
          </p:blipFill>
          <p:spPr>
            <a:xfrm>
              <a:off x="1926336" y="2156459"/>
              <a:ext cx="10667" cy="15240"/>
            </a:xfrm>
            <a:prstGeom prst="rect">
              <a:avLst/>
            </a:prstGeom>
          </p:spPr>
        </p:pic>
        <p:pic>
          <p:nvPicPr>
            <p:cNvPr id="514" name="object 514"/>
            <p:cNvPicPr/>
            <p:nvPr/>
          </p:nvPicPr>
          <p:blipFill>
            <a:blip r:embed="rId464" cstate="print"/>
            <a:stretch>
              <a:fillRect/>
            </a:stretch>
          </p:blipFill>
          <p:spPr>
            <a:xfrm>
              <a:off x="633983" y="1906524"/>
              <a:ext cx="7620" cy="10667"/>
            </a:xfrm>
            <a:prstGeom prst="rect">
              <a:avLst/>
            </a:prstGeom>
          </p:spPr>
        </p:pic>
        <p:pic>
          <p:nvPicPr>
            <p:cNvPr id="515" name="object 515"/>
            <p:cNvPicPr/>
            <p:nvPr/>
          </p:nvPicPr>
          <p:blipFill>
            <a:blip r:embed="rId465" cstate="print"/>
            <a:stretch>
              <a:fillRect/>
            </a:stretch>
          </p:blipFill>
          <p:spPr>
            <a:xfrm>
              <a:off x="1453895" y="2235708"/>
              <a:ext cx="9144" cy="15239"/>
            </a:xfrm>
            <a:prstGeom prst="rect">
              <a:avLst/>
            </a:prstGeom>
          </p:spPr>
        </p:pic>
        <p:pic>
          <p:nvPicPr>
            <p:cNvPr id="516" name="object 516"/>
            <p:cNvPicPr/>
            <p:nvPr/>
          </p:nvPicPr>
          <p:blipFill>
            <a:blip r:embed="rId466" cstate="print"/>
            <a:stretch>
              <a:fillRect/>
            </a:stretch>
          </p:blipFill>
          <p:spPr>
            <a:xfrm>
              <a:off x="1463040" y="1949196"/>
              <a:ext cx="7619" cy="10667"/>
            </a:xfrm>
            <a:prstGeom prst="rect">
              <a:avLst/>
            </a:prstGeom>
          </p:spPr>
        </p:pic>
        <p:pic>
          <p:nvPicPr>
            <p:cNvPr id="517" name="object 517"/>
            <p:cNvPicPr/>
            <p:nvPr/>
          </p:nvPicPr>
          <p:blipFill>
            <a:blip r:embed="rId467" cstate="print"/>
            <a:stretch>
              <a:fillRect/>
            </a:stretch>
          </p:blipFill>
          <p:spPr>
            <a:xfrm>
              <a:off x="1469136" y="2656331"/>
              <a:ext cx="9143" cy="13716"/>
            </a:xfrm>
            <a:prstGeom prst="rect">
              <a:avLst/>
            </a:prstGeom>
          </p:spPr>
        </p:pic>
        <p:pic>
          <p:nvPicPr>
            <p:cNvPr id="518" name="object 518"/>
            <p:cNvPicPr/>
            <p:nvPr/>
          </p:nvPicPr>
          <p:blipFill>
            <a:blip r:embed="rId468" cstate="print"/>
            <a:stretch>
              <a:fillRect/>
            </a:stretch>
          </p:blipFill>
          <p:spPr>
            <a:xfrm>
              <a:off x="1510283" y="2564892"/>
              <a:ext cx="9144" cy="9143"/>
            </a:xfrm>
            <a:prstGeom prst="rect">
              <a:avLst/>
            </a:prstGeom>
          </p:spPr>
        </p:pic>
        <p:pic>
          <p:nvPicPr>
            <p:cNvPr id="519" name="object 519"/>
            <p:cNvPicPr/>
            <p:nvPr/>
          </p:nvPicPr>
          <p:blipFill>
            <a:blip r:embed="rId469" cstate="print"/>
            <a:stretch>
              <a:fillRect/>
            </a:stretch>
          </p:blipFill>
          <p:spPr>
            <a:xfrm>
              <a:off x="1656588" y="2090928"/>
              <a:ext cx="10667" cy="10667"/>
            </a:xfrm>
            <a:prstGeom prst="rect">
              <a:avLst/>
            </a:prstGeom>
          </p:spPr>
        </p:pic>
        <p:pic>
          <p:nvPicPr>
            <p:cNvPr id="520" name="object 520"/>
            <p:cNvPicPr/>
            <p:nvPr/>
          </p:nvPicPr>
          <p:blipFill>
            <a:blip r:embed="rId470" cstate="print"/>
            <a:stretch>
              <a:fillRect/>
            </a:stretch>
          </p:blipFill>
          <p:spPr>
            <a:xfrm>
              <a:off x="1894332" y="2782824"/>
              <a:ext cx="10667" cy="12191"/>
            </a:xfrm>
            <a:prstGeom prst="rect">
              <a:avLst/>
            </a:prstGeom>
          </p:spPr>
        </p:pic>
        <p:pic>
          <p:nvPicPr>
            <p:cNvPr id="521" name="object 521"/>
            <p:cNvPicPr/>
            <p:nvPr/>
          </p:nvPicPr>
          <p:blipFill>
            <a:blip r:embed="rId471" cstate="print"/>
            <a:stretch>
              <a:fillRect/>
            </a:stretch>
          </p:blipFill>
          <p:spPr>
            <a:xfrm>
              <a:off x="722375" y="1719071"/>
              <a:ext cx="7620" cy="12191"/>
            </a:xfrm>
            <a:prstGeom prst="rect">
              <a:avLst/>
            </a:prstGeom>
          </p:spPr>
        </p:pic>
        <p:pic>
          <p:nvPicPr>
            <p:cNvPr id="522" name="object 522"/>
            <p:cNvPicPr/>
            <p:nvPr/>
          </p:nvPicPr>
          <p:blipFill>
            <a:blip r:embed="rId472" cstate="print"/>
            <a:stretch>
              <a:fillRect/>
            </a:stretch>
          </p:blipFill>
          <p:spPr>
            <a:xfrm>
              <a:off x="955547" y="2415540"/>
              <a:ext cx="7620" cy="13715"/>
            </a:xfrm>
            <a:prstGeom prst="rect">
              <a:avLst/>
            </a:prstGeom>
          </p:spPr>
        </p:pic>
        <p:pic>
          <p:nvPicPr>
            <p:cNvPr id="523" name="object 523"/>
            <p:cNvPicPr/>
            <p:nvPr/>
          </p:nvPicPr>
          <p:blipFill>
            <a:blip r:embed="rId473" cstate="print"/>
            <a:stretch>
              <a:fillRect/>
            </a:stretch>
          </p:blipFill>
          <p:spPr>
            <a:xfrm>
              <a:off x="1036319" y="1767840"/>
              <a:ext cx="4571" cy="7619"/>
            </a:xfrm>
            <a:prstGeom prst="rect">
              <a:avLst/>
            </a:prstGeom>
          </p:spPr>
        </p:pic>
        <p:pic>
          <p:nvPicPr>
            <p:cNvPr id="524" name="object 524"/>
            <p:cNvPicPr/>
            <p:nvPr/>
          </p:nvPicPr>
          <p:blipFill>
            <a:blip r:embed="rId474" cstate="print"/>
            <a:stretch>
              <a:fillRect/>
            </a:stretch>
          </p:blipFill>
          <p:spPr>
            <a:xfrm>
              <a:off x="1281683" y="1900428"/>
              <a:ext cx="6095" cy="9143"/>
            </a:xfrm>
            <a:prstGeom prst="rect">
              <a:avLst/>
            </a:prstGeom>
          </p:spPr>
        </p:pic>
        <p:pic>
          <p:nvPicPr>
            <p:cNvPr id="525" name="object 525"/>
            <p:cNvPicPr/>
            <p:nvPr/>
          </p:nvPicPr>
          <p:blipFill>
            <a:blip r:embed="rId475" cstate="print"/>
            <a:stretch>
              <a:fillRect/>
            </a:stretch>
          </p:blipFill>
          <p:spPr>
            <a:xfrm>
              <a:off x="1586483" y="2403348"/>
              <a:ext cx="9144" cy="12191"/>
            </a:xfrm>
            <a:prstGeom prst="rect">
              <a:avLst/>
            </a:prstGeom>
          </p:spPr>
        </p:pic>
        <p:pic>
          <p:nvPicPr>
            <p:cNvPr id="526" name="object 526"/>
            <p:cNvPicPr/>
            <p:nvPr/>
          </p:nvPicPr>
          <p:blipFill>
            <a:blip r:embed="rId476" cstate="print"/>
            <a:stretch>
              <a:fillRect/>
            </a:stretch>
          </p:blipFill>
          <p:spPr>
            <a:xfrm>
              <a:off x="2267711" y="1976628"/>
              <a:ext cx="12191" cy="13715"/>
            </a:xfrm>
            <a:prstGeom prst="rect">
              <a:avLst/>
            </a:prstGeom>
          </p:spPr>
        </p:pic>
        <p:pic>
          <p:nvPicPr>
            <p:cNvPr id="527" name="object 527"/>
            <p:cNvPicPr/>
            <p:nvPr/>
          </p:nvPicPr>
          <p:blipFill>
            <a:blip r:embed="rId477" cstate="print"/>
            <a:stretch>
              <a:fillRect/>
            </a:stretch>
          </p:blipFill>
          <p:spPr>
            <a:xfrm>
              <a:off x="606551" y="2214371"/>
              <a:ext cx="7620" cy="7620"/>
            </a:xfrm>
            <a:prstGeom prst="rect">
              <a:avLst/>
            </a:prstGeom>
          </p:spPr>
        </p:pic>
        <p:pic>
          <p:nvPicPr>
            <p:cNvPr id="528" name="object 528"/>
            <p:cNvPicPr/>
            <p:nvPr/>
          </p:nvPicPr>
          <p:blipFill>
            <a:blip r:embed="rId478" cstate="print"/>
            <a:stretch>
              <a:fillRect/>
            </a:stretch>
          </p:blipFill>
          <p:spPr>
            <a:xfrm>
              <a:off x="754379" y="2473451"/>
              <a:ext cx="9144" cy="12191"/>
            </a:xfrm>
            <a:prstGeom prst="rect">
              <a:avLst/>
            </a:prstGeom>
          </p:spPr>
        </p:pic>
        <p:pic>
          <p:nvPicPr>
            <p:cNvPr id="529" name="object 529"/>
            <p:cNvPicPr/>
            <p:nvPr/>
          </p:nvPicPr>
          <p:blipFill>
            <a:blip r:embed="rId479" cstate="print"/>
            <a:stretch>
              <a:fillRect/>
            </a:stretch>
          </p:blipFill>
          <p:spPr>
            <a:xfrm>
              <a:off x="2029967" y="2433828"/>
              <a:ext cx="9144" cy="7620"/>
            </a:xfrm>
            <a:prstGeom prst="rect">
              <a:avLst/>
            </a:prstGeom>
          </p:spPr>
        </p:pic>
        <p:pic>
          <p:nvPicPr>
            <p:cNvPr id="530" name="object 530"/>
            <p:cNvPicPr/>
            <p:nvPr/>
          </p:nvPicPr>
          <p:blipFill>
            <a:blip r:embed="rId480" cstate="print"/>
            <a:stretch>
              <a:fillRect/>
            </a:stretch>
          </p:blipFill>
          <p:spPr>
            <a:xfrm>
              <a:off x="1322832" y="5558028"/>
              <a:ext cx="42671" cy="33527"/>
            </a:xfrm>
            <a:prstGeom prst="rect">
              <a:avLst/>
            </a:prstGeom>
          </p:spPr>
        </p:pic>
        <p:pic>
          <p:nvPicPr>
            <p:cNvPr id="531" name="object 531"/>
            <p:cNvPicPr/>
            <p:nvPr/>
          </p:nvPicPr>
          <p:blipFill>
            <a:blip r:embed="rId481" cstate="print"/>
            <a:stretch>
              <a:fillRect/>
            </a:stretch>
          </p:blipFill>
          <p:spPr>
            <a:xfrm>
              <a:off x="2284475" y="5288280"/>
              <a:ext cx="35052" cy="21335"/>
            </a:xfrm>
            <a:prstGeom prst="rect">
              <a:avLst/>
            </a:prstGeom>
          </p:spPr>
        </p:pic>
        <p:pic>
          <p:nvPicPr>
            <p:cNvPr id="532" name="object 532"/>
            <p:cNvPicPr/>
            <p:nvPr/>
          </p:nvPicPr>
          <p:blipFill>
            <a:blip r:embed="rId482" cstate="print"/>
            <a:stretch>
              <a:fillRect/>
            </a:stretch>
          </p:blipFill>
          <p:spPr>
            <a:xfrm>
              <a:off x="2188463" y="4128516"/>
              <a:ext cx="70103" cy="38100"/>
            </a:xfrm>
            <a:prstGeom prst="rect">
              <a:avLst/>
            </a:prstGeom>
          </p:spPr>
        </p:pic>
        <p:pic>
          <p:nvPicPr>
            <p:cNvPr id="533" name="object 533"/>
            <p:cNvPicPr/>
            <p:nvPr/>
          </p:nvPicPr>
          <p:blipFill>
            <a:blip r:embed="rId483" cstate="print"/>
            <a:stretch>
              <a:fillRect/>
            </a:stretch>
          </p:blipFill>
          <p:spPr>
            <a:xfrm>
              <a:off x="1926336" y="6553199"/>
              <a:ext cx="18287" cy="21335"/>
            </a:xfrm>
            <a:prstGeom prst="rect">
              <a:avLst/>
            </a:prstGeom>
          </p:spPr>
        </p:pic>
        <p:pic>
          <p:nvPicPr>
            <p:cNvPr id="534" name="object 534"/>
            <p:cNvPicPr/>
            <p:nvPr/>
          </p:nvPicPr>
          <p:blipFill>
            <a:blip r:embed="rId484" cstate="print"/>
            <a:stretch>
              <a:fillRect/>
            </a:stretch>
          </p:blipFill>
          <p:spPr>
            <a:xfrm>
              <a:off x="440436" y="3851148"/>
              <a:ext cx="16763" cy="15240"/>
            </a:xfrm>
            <a:prstGeom prst="rect">
              <a:avLst/>
            </a:prstGeom>
          </p:spPr>
        </p:pic>
        <p:pic>
          <p:nvPicPr>
            <p:cNvPr id="535" name="object 535"/>
            <p:cNvPicPr/>
            <p:nvPr/>
          </p:nvPicPr>
          <p:blipFill>
            <a:blip r:embed="rId485" cstate="print"/>
            <a:stretch>
              <a:fillRect/>
            </a:stretch>
          </p:blipFill>
          <p:spPr>
            <a:xfrm>
              <a:off x="865631" y="4989576"/>
              <a:ext cx="24384" cy="16763"/>
            </a:xfrm>
            <a:prstGeom prst="rect">
              <a:avLst/>
            </a:prstGeom>
          </p:spPr>
        </p:pic>
        <p:pic>
          <p:nvPicPr>
            <p:cNvPr id="536" name="object 536"/>
            <p:cNvPicPr/>
            <p:nvPr/>
          </p:nvPicPr>
          <p:blipFill>
            <a:blip r:embed="rId486" cstate="print"/>
            <a:stretch>
              <a:fillRect/>
            </a:stretch>
          </p:blipFill>
          <p:spPr>
            <a:xfrm>
              <a:off x="1135380" y="4084320"/>
              <a:ext cx="19812" cy="12191"/>
            </a:xfrm>
            <a:prstGeom prst="rect">
              <a:avLst/>
            </a:prstGeom>
          </p:spPr>
        </p:pic>
        <p:pic>
          <p:nvPicPr>
            <p:cNvPr id="537" name="object 537"/>
            <p:cNvPicPr/>
            <p:nvPr/>
          </p:nvPicPr>
          <p:blipFill>
            <a:blip r:embed="rId487" cstate="print"/>
            <a:stretch>
              <a:fillRect/>
            </a:stretch>
          </p:blipFill>
          <p:spPr>
            <a:xfrm>
              <a:off x="1074419" y="6547104"/>
              <a:ext cx="19811" cy="21335"/>
            </a:xfrm>
            <a:prstGeom prst="rect">
              <a:avLst/>
            </a:prstGeom>
          </p:spPr>
        </p:pic>
        <p:pic>
          <p:nvPicPr>
            <p:cNvPr id="538" name="object 538"/>
            <p:cNvPicPr/>
            <p:nvPr/>
          </p:nvPicPr>
          <p:blipFill>
            <a:blip r:embed="rId488" cstate="print"/>
            <a:stretch>
              <a:fillRect/>
            </a:stretch>
          </p:blipFill>
          <p:spPr>
            <a:xfrm>
              <a:off x="2342388" y="5021580"/>
              <a:ext cx="13716" cy="10667"/>
            </a:xfrm>
            <a:prstGeom prst="rect">
              <a:avLst/>
            </a:prstGeom>
          </p:spPr>
        </p:pic>
        <p:pic>
          <p:nvPicPr>
            <p:cNvPr id="539" name="object 539"/>
            <p:cNvPicPr/>
            <p:nvPr/>
          </p:nvPicPr>
          <p:blipFill>
            <a:blip r:embed="rId489" cstate="print"/>
            <a:stretch>
              <a:fillRect/>
            </a:stretch>
          </p:blipFill>
          <p:spPr>
            <a:xfrm>
              <a:off x="2289048" y="4614672"/>
              <a:ext cx="16763" cy="10667"/>
            </a:xfrm>
            <a:prstGeom prst="rect">
              <a:avLst/>
            </a:prstGeom>
          </p:spPr>
        </p:pic>
        <p:pic>
          <p:nvPicPr>
            <p:cNvPr id="540" name="object 540"/>
            <p:cNvPicPr/>
            <p:nvPr/>
          </p:nvPicPr>
          <p:blipFill>
            <a:blip r:embed="rId490" cstate="print"/>
            <a:stretch>
              <a:fillRect/>
            </a:stretch>
          </p:blipFill>
          <p:spPr>
            <a:xfrm>
              <a:off x="2616707" y="3825240"/>
              <a:ext cx="15239" cy="13716"/>
            </a:xfrm>
            <a:prstGeom prst="rect">
              <a:avLst/>
            </a:prstGeom>
          </p:spPr>
        </p:pic>
        <p:pic>
          <p:nvPicPr>
            <p:cNvPr id="541" name="object 541"/>
            <p:cNvPicPr/>
            <p:nvPr/>
          </p:nvPicPr>
          <p:blipFill>
            <a:blip r:embed="rId491" cstate="print"/>
            <a:stretch>
              <a:fillRect/>
            </a:stretch>
          </p:blipFill>
          <p:spPr>
            <a:xfrm>
              <a:off x="2153411" y="5524499"/>
              <a:ext cx="10667" cy="13716"/>
            </a:xfrm>
            <a:prstGeom prst="rect">
              <a:avLst/>
            </a:prstGeom>
          </p:spPr>
        </p:pic>
        <p:pic>
          <p:nvPicPr>
            <p:cNvPr id="542" name="object 542"/>
            <p:cNvPicPr/>
            <p:nvPr/>
          </p:nvPicPr>
          <p:blipFill>
            <a:blip r:embed="rId492" cstate="print"/>
            <a:stretch>
              <a:fillRect/>
            </a:stretch>
          </p:blipFill>
          <p:spPr>
            <a:xfrm>
              <a:off x="704087" y="4565903"/>
              <a:ext cx="13716" cy="13716"/>
            </a:xfrm>
            <a:prstGeom prst="rect">
              <a:avLst/>
            </a:prstGeom>
          </p:spPr>
        </p:pic>
        <p:pic>
          <p:nvPicPr>
            <p:cNvPr id="543" name="object 543"/>
            <p:cNvPicPr/>
            <p:nvPr/>
          </p:nvPicPr>
          <p:blipFill>
            <a:blip r:embed="rId493" cstate="print"/>
            <a:stretch>
              <a:fillRect/>
            </a:stretch>
          </p:blipFill>
          <p:spPr>
            <a:xfrm>
              <a:off x="2471927" y="3799331"/>
              <a:ext cx="22860" cy="7619"/>
            </a:xfrm>
            <a:prstGeom prst="rect">
              <a:avLst/>
            </a:prstGeom>
          </p:spPr>
        </p:pic>
        <p:pic>
          <p:nvPicPr>
            <p:cNvPr id="544" name="object 544"/>
            <p:cNvPicPr/>
            <p:nvPr/>
          </p:nvPicPr>
          <p:blipFill>
            <a:blip r:embed="rId494" cstate="print"/>
            <a:stretch>
              <a:fillRect/>
            </a:stretch>
          </p:blipFill>
          <p:spPr>
            <a:xfrm>
              <a:off x="2371344" y="5541264"/>
              <a:ext cx="54863" cy="59435"/>
            </a:xfrm>
            <a:prstGeom prst="rect">
              <a:avLst/>
            </a:prstGeom>
          </p:spPr>
        </p:pic>
        <p:pic>
          <p:nvPicPr>
            <p:cNvPr id="545" name="object 545"/>
            <p:cNvPicPr/>
            <p:nvPr/>
          </p:nvPicPr>
          <p:blipFill>
            <a:blip r:embed="rId495" cstate="print"/>
            <a:stretch>
              <a:fillRect/>
            </a:stretch>
          </p:blipFill>
          <p:spPr>
            <a:xfrm>
              <a:off x="1377695" y="4334255"/>
              <a:ext cx="38100" cy="25908"/>
            </a:xfrm>
            <a:prstGeom prst="rect">
              <a:avLst/>
            </a:prstGeom>
          </p:spPr>
        </p:pic>
        <p:pic>
          <p:nvPicPr>
            <p:cNvPr id="546" name="object 546"/>
            <p:cNvPicPr/>
            <p:nvPr/>
          </p:nvPicPr>
          <p:blipFill>
            <a:blip r:embed="rId496" cstate="print"/>
            <a:stretch>
              <a:fillRect/>
            </a:stretch>
          </p:blipFill>
          <p:spPr>
            <a:xfrm>
              <a:off x="2609088" y="6076187"/>
              <a:ext cx="12191" cy="10667"/>
            </a:xfrm>
            <a:prstGeom prst="rect">
              <a:avLst/>
            </a:prstGeom>
          </p:spPr>
        </p:pic>
        <p:pic>
          <p:nvPicPr>
            <p:cNvPr id="547" name="object 547"/>
            <p:cNvPicPr/>
            <p:nvPr/>
          </p:nvPicPr>
          <p:blipFill>
            <a:blip r:embed="rId497" cstate="print"/>
            <a:stretch>
              <a:fillRect/>
            </a:stretch>
          </p:blipFill>
          <p:spPr>
            <a:xfrm>
              <a:off x="1781555" y="5077967"/>
              <a:ext cx="12192" cy="9144"/>
            </a:xfrm>
            <a:prstGeom prst="rect">
              <a:avLst/>
            </a:prstGeom>
          </p:spPr>
        </p:pic>
        <p:pic>
          <p:nvPicPr>
            <p:cNvPr id="548" name="object 548"/>
            <p:cNvPicPr/>
            <p:nvPr/>
          </p:nvPicPr>
          <p:blipFill>
            <a:blip r:embed="rId498" cstate="print"/>
            <a:stretch>
              <a:fillRect/>
            </a:stretch>
          </p:blipFill>
          <p:spPr>
            <a:xfrm>
              <a:off x="394715" y="6233160"/>
              <a:ext cx="13716" cy="12191"/>
            </a:xfrm>
            <a:prstGeom prst="rect">
              <a:avLst/>
            </a:prstGeom>
          </p:spPr>
        </p:pic>
        <p:pic>
          <p:nvPicPr>
            <p:cNvPr id="549" name="object 549"/>
            <p:cNvPicPr/>
            <p:nvPr/>
          </p:nvPicPr>
          <p:blipFill>
            <a:blip r:embed="rId499" cstate="print"/>
            <a:stretch>
              <a:fillRect/>
            </a:stretch>
          </p:blipFill>
          <p:spPr>
            <a:xfrm>
              <a:off x="915924" y="6268212"/>
              <a:ext cx="15239" cy="12191"/>
            </a:xfrm>
            <a:prstGeom prst="rect">
              <a:avLst/>
            </a:prstGeom>
          </p:spPr>
        </p:pic>
        <p:pic>
          <p:nvPicPr>
            <p:cNvPr id="550" name="object 550"/>
            <p:cNvPicPr/>
            <p:nvPr/>
          </p:nvPicPr>
          <p:blipFill>
            <a:blip r:embed="rId500" cstate="print"/>
            <a:stretch>
              <a:fillRect/>
            </a:stretch>
          </p:blipFill>
          <p:spPr>
            <a:xfrm>
              <a:off x="1395983" y="6522719"/>
              <a:ext cx="10667" cy="15240"/>
            </a:xfrm>
            <a:prstGeom prst="rect">
              <a:avLst/>
            </a:prstGeom>
          </p:spPr>
        </p:pic>
        <p:pic>
          <p:nvPicPr>
            <p:cNvPr id="551" name="object 551"/>
            <p:cNvPicPr/>
            <p:nvPr/>
          </p:nvPicPr>
          <p:blipFill>
            <a:blip r:embed="rId501" cstate="print"/>
            <a:stretch>
              <a:fillRect/>
            </a:stretch>
          </p:blipFill>
          <p:spPr>
            <a:xfrm>
              <a:off x="2273807" y="5148071"/>
              <a:ext cx="16763" cy="9144"/>
            </a:xfrm>
            <a:prstGeom prst="rect">
              <a:avLst/>
            </a:prstGeom>
          </p:spPr>
        </p:pic>
        <p:pic>
          <p:nvPicPr>
            <p:cNvPr id="552" name="object 552"/>
            <p:cNvPicPr/>
            <p:nvPr/>
          </p:nvPicPr>
          <p:blipFill>
            <a:blip r:embed="rId502" cstate="print"/>
            <a:stretch>
              <a:fillRect/>
            </a:stretch>
          </p:blipFill>
          <p:spPr>
            <a:xfrm>
              <a:off x="1095755" y="6719316"/>
              <a:ext cx="13716" cy="15239"/>
            </a:xfrm>
            <a:prstGeom prst="rect">
              <a:avLst/>
            </a:prstGeom>
          </p:spPr>
        </p:pic>
        <p:pic>
          <p:nvPicPr>
            <p:cNvPr id="553" name="object 553"/>
            <p:cNvPicPr/>
            <p:nvPr/>
          </p:nvPicPr>
          <p:blipFill>
            <a:blip r:embed="rId503" cstate="print"/>
            <a:stretch>
              <a:fillRect/>
            </a:stretch>
          </p:blipFill>
          <p:spPr>
            <a:xfrm>
              <a:off x="2574035" y="4133087"/>
              <a:ext cx="10667" cy="9143"/>
            </a:xfrm>
            <a:prstGeom prst="rect">
              <a:avLst/>
            </a:prstGeom>
          </p:spPr>
        </p:pic>
        <p:pic>
          <p:nvPicPr>
            <p:cNvPr id="554" name="object 554"/>
            <p:cNvPicPr/>
            <p:nvPr/>
          </p:nvPicPr>
          <p:blipFill>
            <a:blip r:embed="rId504" cstate="print"/>
            <a:stretch>
              <a:fillRect/>
            </a:stretch>
          </p:blipFill>
          <p:spPr>
            <a:xfrm>
              <a:off x="2563367" y="3817620"/>
              <a:ext cx="12191" cy="6096"/>
            </a:xfrm>
            <a:prstGeom prst="rect">
              <a:avLst/>
            </a:prstGeom>
          </p:spPr>
        </p:pic>
        <p:pic>
          <p:nvPicPr>
            <p:cNvPr id="555" name="object 555"/>
            <p:cNvPicPr/>
            <p:nvPr/>
          </p:nvPicPr>
          <p:blipFill>
            <a:blip r:embed="rId505" cstate="print"/>
            <a:stretch>
              <a:fillRect/>
            </a:stretch>
          </p:blipFill>
          <p:spPr>
            <a:xfrm>
              <a:off x="2238755" y="3779520"/>
              <a:ext cx="12192" cy="3048"/>
            </a:xfrm>
            <a:prstGeom prst="rect">
              <a:avLst/>
            </a:prstGeom>
          </p:spPr>
        </p:pic>
        <p:pic>
          <p:nvPicPr>
            <p:cNvPr id="556" name="object 556"/>
            <p:cNvPicPr/>
            <p:nvPr/>
          </p:nvPicPr>
          <p:blipFill>
            <a:blip r:embed="rId506" cstate="print"/>
            <a:stretch>
              <a:fillRect/>
            </a:stretch>
          </p:blipFill>
          <p:spPr>
            <a:xfrm>
              <a:off x="563880" y="6399276"/>
              <a:ext cx="13715" cy="12191"/>
            </a:xfrm>
            <a:prstGeom prst="rect">
              <a:avLst/>
            </a:prstGeom>
          </p:spPr>
        </p:pic>
        <p:pic>
          <p:nvPicPr>
            <p:cNvPr id="557" name="object 557"/>
            <p:cNvPicPr/>
            <p:nvPr/>
          </p:nvPicPr>
          <p:blipFill>
            <a:blip r:embed="rId507" cstate="print"/>
            <a:stretch>
              <a:fillRect/>
            </a:stretch>
          </p:blipFill>
          <p:spPr>
            <a:xfrm>
              <a:off x="2115311" y="5806439"/>
              <a:ext cx="12191" cy="12192"/>
            </a:xfrm>
            <a:prstGeom prst="rect">
              <a:avLst/>
            </a:prstGeom>
          </p:spPr>
        </p:pic>
        <p:pic>
          <p:nvPicPr>
            <p:cNvPr id="558" name="object 558"/>
            <p:cNvPicPr/>
            <p:nvPr/>
          </p:nvPicPr>
          <p:blipFill>
            <a:blip r:embed="rId508" cstate="print"/>
            <a:stretch>
              <a:fillRect/>
            </a:stretch>
          </p:blipFill>
          <p:spPr>
            <a:xfrm>
              <a:off x="2136648" y="5341620"/>
              <a:ext cx="10667" cy="9144"/>
            </a:xfrm>
            <a:prstGeom prst="rect">
              <a:avLst/>
            </a:prstGeom>
          </p:spPr>
        </p:pic>
        <p:pic>
          <p:nvPicPr>
            <p:cNvPr id="559" name="object 559"/>
            <p:cNvPicPr/>
            <p:nvPr/>
          </p:nvPicPr>
          <p:blipFill>
            <a:blip r:embed="rId509" cstate="print"/>
            <a:stretch>
              <a:fillRect/>
            </a:stretch>
          </p:blipFill>
          <p:spPr>
            <a:xfrm>
              <a:off x="1077468" y="5160264"/>
              <a:ext cx="10667" cy="7619"/>
            </a:xfrm>
            <a:prstGeom prst="rect">
              <a:avLst/>
            </a:prstGeom>
          </p:spPr>
        </p:pic>
        <p:pic>
          <p:nvPicPr>
            <p:cNvPr id="560" name="object 560"/>
            <p:cNvPicPr/>
            <p:nvPr/>
          </p:nvPicPr>
          <p:blipFill>
            <a:blip r:embed="rId510" cstate="print"/>
            <a:stretch>
              <a:fillRect/>
            </a:stretch>
          </p:blipFill>
          <p:spPr>
            <a:xfrm>
              <a:off x="1325880" y="4895087"/>
              <a:ext cx="9144" cy="9144"/>
            </a:xfrm>
            <a:prstGeom prst="rect">
              <a:avLst/>
            </a:prstGeom>
          </p:spPr>
        </p:pic>
        <p:pic>
          <p:nvPicPr>
            <p:cNvPr id="561" name="object 561"/>
            <p:cNvPicPr/>
            <p:nvPr/>
          </p:nvPicPr>
          <p:blipFill>
            <a:blip r:embed="rId511" cstate="print"/>
            <a:stretch>
              <a:fillRect/>
            </a:stretch>
          </p:blipFill>
          <p:spPr>
            <a:xfrm>
              <a:off x="2176272" y="4817364"/>
              <a:ext cx="12191" cy="9143"/>
            </a:xfrm>
            <a:prstGeom prst="rect">
              <a:avLst/>
            </a:prstGeom>
          </p:spPr>
        </p:pic>
        <p:pic>
          <p:nvPicPr>
            <p:cNvPr id="562" name="object 562"/>
            <p:cNvPicPr/>
            <p:nvPr/>
          </p:nvPicPr>
          <p:blipFill>
            <a:blip r:embed="rId512" cstate="print"/>
            <a:stretch>
              <a:fillRect/>
            </a:stretch>
          </p:blipFill>
          <p:spPr>
            <a:xfrm>
              <a:off x="2372867" y="4628387"/>
              <a:ext cx="13716" cy="9143"/>
            </a:xfrm>
            <a:prstGeom prst="rect">
              <a:avLst/>
            </a:prstGeom>
          </p:spPr>
        </p:pic>
        <p:pic>
          <p:nvPicPr>
            <p:cNvPr id="563" name="object 563"/>
            <p:cNvPicPr/>
            <p:nvPr/>
          </p:nvPicPr>
          <p:blipFill>
            <a:blip r:embed="rId513" cstate="print"/>
            <a:stretch>
              <a:fillRect/>
            </a:stretch>
          </p:blipFill>
          <p:spPr>
            <a:xfrm>
              <a:off x="2476500" y="4573523"/>
              <a:ext cx="12191" cy="9143"/>
            </a:xfrm>
            <a:prstGeom prst="rect">
              <a:avLst/>
            </a:prstGeom>
          </p:spPr>
        </p:pic>
        <p:pic>
          <p:nvPicPr>
            <p:cNvPr id="564" name="object 564"/>
            <p:cNvPicPr/>
            <p:nvPr/>
          </p:nvPicPr>
          <p:blipFill>
            <a:blip r:embed="rId514" cstate="print"/>
            <a:stretch>
              <a:fillRect/>
            </a:stretch>
          </p:blipFill>
          <p:spPr>
            <a:xfrm>
              <a:off x="2590800" y="4483608"/>
              <a:ext cx="16764" cy="12191"/>
            </a:xfrm>
            <a:prstGeom prst="rect">
              <a:avLst/>
            </a:prstGeom>
          </p:spPr>
        </p:pic>
        <p:pic>
          <p:nvPicPr>
            <p:cNvPr id="565" name="object 565"/>
            <p:cNvPicPr/>
            <p:nvPr/>
          </p:nvPicPr>
          <p:blipFill>
            <a:blip r:embed="rId515" cstate="print"/>
            <a:stretch>
              <a:fillRect/>
            </a:stretch>
          </p:blipFill>
          <p:spPr>
            <a:xfrm>
              <a:off x="784860" y="4134611"/>
              <a:ext cx="15239" cy="9144"/>
            </a:xfrm>
            <a:prstGeom prst="rect">
              <a:avLst/>
            </a:prstGeom>
          </p:spPr>
        </p:pic>
        <p:pic>
          <p:nvPicPr>
            <p:cNvPr id="566" name="object 566"/>
            <p:cNvPicPr/>
            <p:nvPr/>
          </p:nvPicPr>
          <p:blipFill>
            <a:blip r:embed="rId516" cstate="print"/>
            <a:stretch>
              <a:fillRect/>
            </a:stretch>
          </p:blipFill>
          <p:spPr>
            <a:xfrm>
              <a:off x="1267967" y="4072127"/>
              <a:ext cx="13716" cy="10668"/>
            </a:xfrm>
            <a:prstGeom prst="rect">
              <a:avLst/>
            </a:prstGeom>
          </p:spPr>
        </p:pic>
        <p:pic>
          <p:nvPicPr>
            <p:cNvPr id="567" name="object 567"/>
            <p:cNvPicPr/>
            <p:nvPr/>
          </p:nvPicPr>
          <p:blipFill>
            <a:blip r:embed="rId517" cstate="print"/>
            <a:stretch>
              <a:fillRect/>
            </a:stretch>
          </p:blipFill>
          <p:spPr>
            <a:xfrm>
              <a:off x="1825751" y="3939540"/>
              <a:ext cx="13716" cy="10667"/>
            </a:xfrm>
            <a:prstGeom prst="rect">
              <a:avLst/>
            </a:prstGeom>
          </p:spPr>
        </p:pic>
        <p:pic>
          <p:nvPicPr>
            <p:cNvPr id="568" name="object 568"/>
            <p:cNvPicPr/>
            <p:nvPr/>
          </p:nvPicPr>
          <p:blipFill>
            <a:blip r:embed="rId518" cstate="print"/>
            <a:stretch>
              <a:fillRect/>
            </a:stretch>
          </p:blipFill>
          <p:spPr>
            <a:xfrm>
              <a:off x="2546603" y="6053328"/>
              <a:ext cx="12192" cy="7619"/>
            </a:xfrm>
            <a:prstGeom prst="rect">
              <a:avLst/>
            </a:prstGeom>
          </p:spPr>
        </p:pic>
        <p:pic>
          <p:nvPicPr>
            <p:cNvPr id="569" name="object 569"/>
            <p:cNvPicPr/>
            <p:nvPr/>
          </p:nvPicPr>
          <p:blipFill>
            <a:blip r:embed="rId519" cstate="print"/>
            <a:stretch>
              <a:fillRect/>
            </a:stretch>
          </p:blipFill>
          <p:spPr>
            <a:xfrm>
              <a:off x="1491995" y="6594347"/>
              <a:ext cx="118871" cy="120396"/>
            </a:xfrm>
            <a:prstGeom prst="rect">
              <a:avLst/>
            </a:prstGeom>
          </p:spPr>
        </p:pic>
        <p:pic>
          <p:nvPicPr>
            <p:cNvPr id="570" name="object 570"/>
            <p:cNvPicPr/>
            <p:nvPr/>
          </p:nvPicPr>
          <p:blipFill>
            <a:blip r:embed="rId520" cstate="print"/>
            <a:stretch>
              <a:fillRect/>
            </a:stretch>
          </p:blipFill>
          <p:spPr>
            <a:xfrm>
              <a:off x="2487167" y="3874008"/>
              <a:ext cx="9143" cy="10667"/>
            </a:xfrm>
            <a:prstGeom prst="rect">
              <a:avLst/>
            </a:prstGeom>
          </p:spPr>
        </p:pic>
        <p:pic>
          <p:nvPicPr>
            <p:cNvPr id="571" name="object 571"/>
            <p:cNvPicPr/>
            <p:nvPr/>
          </p:nvPicPr>
          <p:blipFill>
            <a:blip r:embed="rId521" cstate="print"/>
            <a:stretch>
              <a:fillRect/>
            </a:stretch>
          </p:blipFill>
          <p:spPr>
            <a:xfrm>
              <a:off x="2572511" y="5843016"/>
              <a:ext cx="10668" cy="4571"/>
            </a:xfrm>
            <a:prstGeom prst="rect">
              <a:avLst/>
            </a:prstGeom>
          </p:spPr>
        </p:pic>
        <p:pic>
          <p:nvPicPr>
            <p:cNvPr id="572" name="object 572"/>
            <p:cNvPicPr/>
            <p:nvPr/>
          </p:nvPicPr>
          <p:blipFill>
            <a:blip r:embed="rId522" cstate="print"/>
            <a:stretch>
              <a:fillRect/>
            </a:stretch>
          </p:blipFill>
          <p:spPr>
            <a:xfrm>
              <a:off x="2510027" y="5247131"/>
              <a:ext cx="60960" cy="36575"/>
            </a:xfrm>
            <a:prstGeom prst="rect">
              <a:avLst/>
            </a:prstGeom>
          </p:spPr>
        </p:pic>
        <p:pic>
          <p:nvPicPr>
            <p:cNvPr id="573" name="object 573"/>
            <p:cNvPicPr/>
            <p:nvPr/>
          </p:nvPicPr>
          <p:blipFill>
            <a:blip r:embed="rId523" cstate="print"/>
            <a:stretch>
              <a:fillRect/>
            </a:stretch>
          </p:blipFill>
          <p:spPr>
            <a:xfrm>
              <a:off x="1594104" y="5759196"/>
              <a:ext cx="13716" cy="10667"/>
            </a:xfrm>
            <a:prstGeom prst="rect">
              <a:avLst/>
            </a:prstGeom>
          </p:spPr>
        </p:pic>
        <p:pic>
          <p:nvPicPr>
            <p:cNvPr id="574" name="object 574"/>
            <p:cNvPicPr/>
            <p:nvPr/>
          </p:nvPicPr>
          <p:blipFill>
            <a:blip r:embed="rId524" cstate="print"/>
            <a:stretch>
              <a:fillRect/>
            </a:stretch>
          </p:blipFill>
          <p:spPr>
            <a:xfrm>
              <a:off x="2223516" y="5728716"/>
              <a:ext cx="9143" cy="7619"/>
            </a:xfrm>
            <a:prstGeom prst="rect">
              <a:avLst/>
            </a:prstGeom>
          </p:spPr>
        </p:pic>
        <p:pic>
          <p:nvPicPr>
            <p:cNvPr id="575" name="object 575"/>
            <p:cNvPicPr/>
            <p:nvPr/>
          </p:nvPicPr>
          <p:blipFill>
            <a:blip r:embed="rId525" cstate="print"/>
            <a:stretch>
              <a:fillRect/>
            </a:stretch>
          </p:blipFill>
          <p:spPr>
            <a:xfrm>
              <a:off x="2485643" y="5646420"/>
              <a:ext cx="45720" cy="42672"/>
            </a:xfrm>
            <a:prstGeom prst="rect">
              <a:avLst/>
            </a:prstGeom>
          </p:spPr>
        </p:pic>
        <p:pic>
          <p:nvPicPr>
            <p:cNvPr id="576" name="object 576"/>
            <p:cNvPicPr/>
            <p:nvPr/>
          </p:nvPicPr>
          <p:blipFill>
            <a:blip r:embed="rId526" cstate="print"/>
            <a:stretch>
              <a:fillRect/>
            </a:stretch>
          </p:blipFill>
          <p:spPr>
            <a:xfrm>
              <a:off x="2389632" y="5641848"/>
              <a:ext cx="7619" cy="7619"/>
            </a:xfrm>
            <a:prstGeom prst="rect">
              <a:avLst/>
            </a:prstGeom>
          </p:spPr>
        </p:pic>
        <p:pic>
          <p:nvPicPr>
            <p:cNvPr id="577" name="object 577"/>
            <p:cNvPicPr/>
            <p:nvPr/>
          </p:nvPicPr>
          <p:blipFill>
            <a:blip r:embed="rId527" cstate="print"/>
            <a:stretch>
              <a:fillRect/>
            </a:stretch>
          </p:blipFill>
          <p:spPr>
            <a:xfrm>
              <a:off x="923544" y="5992367"/>
              <a:ext cx="12191" cy="12192"/>
            </a:xfrm>
            <a:prstGeom prst="rect">
              <a:avLst/>
            </a:prstGeom>
          </p:spPr>
        </p:pic>
        <p:pic>
          <p:nvPicPr>
            <p:cNvPr id="578" name="object 578"/>
            <p:cNvPicPr/>
            <p:nvPr/>
          </p:nvPicPr>
          <p:blipFill>
            <a:blip r:embed="rId528" cstate="print"/>
            <a:stretch>
              <a:fillRect/>
            </a:stretch>
          </p:blipFill>
          <p:spPr>
            <a:xfrm>
              <a:off x="1670304" y="6016752"/>
              <a:ext cx="7619" cy="9144"/>
            </a:xfrm>
            <a:prstGeom prst="rect">
              <a:avLst/>
            </a:prstGeom>
          </p:spPr>
        </p:pic>
        <p:pic>
          <p:nvPicPr>
            <p:cNvPr id="579" name="object 579"/>
            <p:cNvPicPr/>
            <p:nvPr/>
          </p:nvPicPr>
          <p:blipFill>
            <a:blip r:embed="rId529" cstate="print"/>
            <a:stretch>
              <a:fillRect/>
            </a:stretch>
          </p:blipFill>
          <p:spPr>
            <a:xfrm>
              <a:off x="2269236" y="4472940"/>
              <a:ext cx="9143" cy="7619"/>
            </a:xfrm>
            <a:prstGeom prst="rect">
              <a:avLst/>
            </a:prstGeom>
          </p:spPr>
        </p:pic>
        <p:pic>
          <p:nvPicPr>
            <p:cNvPr id="580" name="object 580"/>
            <p:cNvPicPr/>
            <p:nvPr/>
          </p:nvPicPr>
          <p:blipFill>
            <a:blip r:embed="rId530" cstate="print"/>
            <a:stretch>
              <a:fillRect/>
            </a:stretch>
          </p:blipFill>
          <p:spPr>
            <a:xfrm>
              <a:off x="2011679" y="6097523"/>
              <a:ext cx="7620" cy="6096"/>
            </a:xfrm>
            <a:prstGeom prst="rect">
              <a:avLst/>
            </a:prstGeom>
          </p:spPr>
        </p:pic>
        <p:pic>
          <p:nvPicPr>
            <p:cNvPr id="581" name="object 581"/>
            <p:cNvPicPr/>
            <p:nvPr/>
          </p:nvPicPr>
          <p:blipFill>
            <a:blip r:embed="rId531" cstate="print"/>
            <a:stretch>
              <a:fillRect/>
            </a:stretch>
          </p:blipFill>
          <p:spPr>
            <a:xfrm>
              <a:off x="2151888" y="6179820"/>
              <a:ext cx="12191" cy="4572"/>
            </a:xfrm>
            <a:prstGeom prst="rect">
              <a:avLst/>
            </a:prstGeom>
          </p:spPr>
        </p:pic>
        <p:pic>
          <p:nvPicPr>
            <p:cNvPr id="582" name="object 582"/>
            <p:cNvPicPr/>
            <p:nvPr/>
          </p:nvPicPr>
          <p:blipFill>
            <a:blip r:embed="rId532" cstate="print"/>
            <a:stretch>
              <a:fillRect/>
            </a:stretch>
          </p:blipFill>
          <p:spPr>
            <a:xfrm>
              <a:off x="2564892" y="6256020"/>
              <a:ext cx="13716" cy="7619"/>
            </a:xfrm>
            <a:prstGeom prst="rect">
              <a:avLst/>
            </a:prstGeom>
          </p:spPr>
        </p:pic>
        <p:pic>
          <p:nvPicPr>
            <p:cNvPr id="583" name="object 583"/>
            <p:cNvPicPr/>
            <p:nvPr/>
          </p:nvPicPr>
          <p:blipFill>
            <a:blip r:embed="rId533" cstate="print"/>
            <a:stretch>
              <a:fillRect/>
            </a:stretch>
          </p:blipFill>
          <p:spPr>
            <a:xfrm>
              <a:off x="2118360" y="6352031"/>
              <a:ext cx="12191" cy="12191"/>
            </a:xfrm>
            <a:prstGeom prst="rect">
              <a:avLst/>
            </a:prstGeom>
          </p:spPr>
        </p:pic>
        <p:pic>
          <p:nvPicPr>
            <p:cNvPr id="584" name="object 584"/>
            <p:cNvPicPr/>
            <p:nvPr/>
          </p:nvPicPr>
          <p:blipFill>
            <a:blip r:embed="rId534" cstate="print"/>
            <a:stretch>
              <a:fillRect/>
            </a:stretch>
          </p:blipFill>
          <p:spPr>
            <a:xfrm>
              <a:off x="2631948" y="6437376"/>
              <a:ext cx="9143" cy="9143"/>
            </a:xfrm>
            <a:prstGeom prst="rect">
              <a:avLst/>
            </a:prstGeom>
          </p:spPr>
        </p:pic>
        <p:pic>
          <p:nvPicPr>
            <p:cNvPr id="585" name="object 585"/>
            <p:cNvPicPr/>
            <p:nvPr/>
          </p:nvPicPr>
          <p:blipFill>
            <a:blip r:embed="rId535" cstate="print"/>
            <a:stretch>
              <a:fillRect/>
            </a:stretch>
          </p:blipFill>
          <p:spPr>
            <a:xfrm>
              <a:off x="2156460" y="4253484"/>
              <a:ext cx="10668" cy="6095"/>
            </a:xfrm>
            <a:prstGeom prst="rect">
              <a:avLst/>
            </a:prstGeom>
          </p:spPr>
        </p:pic>
        <p:pic>
          <p:nvPicPr>
            <p:cNvPr id="586" name="object 586"/>
            <p:cNvPicPr/>
            <p:nvPr/>
          </p:nvPicPr>
          <p:blipFill>
            <a:blip r:embed="rId536" cstate="print"/>
            <a:stretch>
              <a:fillRect/>
            </a:stretch>
          </p:blipFill>
          <p:spPr>
            <a:xfrm>
              <a:off x="1507236" y="4236720"/>
              <a:ext cx="12191" cy="4572"/>
            </a:xfrm>
            <a:prstGeom prst="rect">
              <a:avLst/>
            </a:prstGeom>
          </p:spPr>
        </p:pic>
        <p:pic>
          <p:nvPicPr>
            <p:cNvPr id="587" name="object 587"/>
            <p:cNvPicPr/>
            <p:nvPr/>
          </p:nvPicPr>
          <p:blipFill>
            <a:blip r:embed="rId537" cstate="print"/>
            <a:stretch>
              <a:fillRect/>
            </a:stretch>
          </p:blipFill>
          <p:spPr>
            <a:xfrm>
              <a:off x="1900427" y="5789676"/>
              <a:ext cx="21335" cy="19811"/>
            </a:xfrm>
            <a:prstGeom prst="rect">
              <a:avLst/>
            </a:prstGeom>
          </p:spPr>
        </p:pic>
        <p:pic>
          <p:nvPicPr>
            <p:cNvPr id="588" name="object 588"/>
            <p:cNvPicPr/>
            <p:nvPr/>
          </p:nvPicPr>
          <p:blipFill>
            <a:blip r:embed="rId538" cstate="print"/>
            <a:stretch>
              <a:fillRect/>
            </a:stretch>
          </p:blipFill>
          <p:spPr>
            <a:xfrm>
              <a:off x="2026920" y="4183380"/>
              <a:ext cx="10667" cy="7619"/>
            </a:xfrm>
            <a:prstGeom prst="rect">
              <a:avLst/>
            </a:prstGeom>
          </p:spPr>
        </p:pic>
        <p:pic>
          <p:nvPicPr>
            <p:cNvPr id="589" name="object 589"/>
            <p:cNvPicPr/>
            <p:nvPr/>
          </p:nvPicPr>
          <p:blipFill>
            <a:blip r:embed="rId539" cstate="print"/>
            <a:stretch>
              <a:fillRect/>
            </a:stretch>
          </p:blipFill>
          <p:spPr>
            <a:xfrm>
              <a:off x="2278379" y="4910328"/>
              <a:ext cx="7620" cy="7619"/>
            </a:xfrm>
            <a:prstGeom prst="rect">
              <a:avLst/>
            </a:prstGeom>
          </p:spPr>
        </p:pic>
        <p:pic>
          <p:nvPicPr>
            <p:cNvPr id="590" name="object 590"/>
            <p:cNvPicPr/>
            <p:nvPr/>
          </p:nvPicPr>
          <p:blipFill>
            <a:blip r:embed="rId540" cstate="print"/>
            <a:stretch>
              <a:fillRect/>
            </a:stretch>
          </p:blipFill>
          <p:spPr>
            <a:xfrm>
              <a:off x="2467356" y="4166616"/>
              <a:ext cx="9143" cy="7619"/>
            </a:xfrm>
            <a:prstGeom prst="rect">
              <a:avLst/>
            </a:prstGeom>
          </p:spPr>
        </p:pic>
        <p:pic>
          <p:nvPicPr>
            <p:cNvPr id="591" name="object 591"/>
            <p:cNvPicPr/>
            <p:nvPr/>
          </p:nvPicPr>
          <p:blipFill>
            <a:blip r:embed="rId541" cstate="print"/>
            <a:stretch>
              <a:fillRect/>
            </a:stretch>
          </p:blipFill>
          <p:spPr>
            <a:xfrm>
              <a:off x="1892807" y="4972812"/>
              <a:ext cx="51816" cy="50291"/>
            </a:xfrm>
            <a:prstGeom prst="rect">
              <a:avLst/>
            </a:prstGeom>
          </p:spPr>
        </p:pic>
        <p:pic>
          <p:nvPicPr>
            <p:cNvPr id="592" name="object 592"/>
            <p:cNvPicPr/>
            <p:nvPr/>
          </p:nvPicPr>
          <p:blipFill>
            <a:blip r:embed="rId542" cstate="print"/>
            <a:stretch>
              <a:fillRect/>
            </a:stretch>
          </p:blipFill>
          <p:spPr>
            <a:xfrm>
              <a:off x="2226563" y="4733543"/>
              <a:ext cx="12191" cy="9144"/>
            </a:xfrm>
            <a:prstGeom prst="rect">
              <a:avLst/>
            </a:prstGeom>
          </p:spPr>
        </p:pic>
        <p:pic>
          <p:nvPicPr>
            <p:cNvPr id="593" name="object 593"/>
            <p:cNvPicPr/>
            <p:nvPr/>
          </p:nvPicPr>
          <p:blipFill>
            <a:blip r:embed="rId543" cstate="print"/>
            <a:stretch>
              <a:fillRect/>
            </a:stretch>
          </p:blipFill>
          <p:spPr>
            <a:xfrm>
              <a:off x="1504187" y="4066031"/>
              <a:ext cx="13716" cy="9143"/>
            </a:xfrm>
            <a:prstGeom prst="rect">
              <a:avLst/>
            </a:prstGeom>
          </p:spPr>
        </p:pic>
        <p:pic>
          <p:nvPicPr>
            <p:cNvPr id="594" name="object 594"/>
            <p:cNvPicPr/>
            <p:nvPr/>
          </p:nvPicPr>
          <p:blipFill>
            <a:blip r:embed="rId544" cstate="print"/>
            <a:stretch>
              <a:fillRect/>
            </a:stretch>
          </p:blipFill>
          <p:spPr>
            <a:xfrm>
              <a:off x="2560319" y="4727448"/>
              <a:ext cx="15240" cy="7619"/>
            </a:xfrm>
            <a:prstGeom prst="rect">
              <a:avLst/>
            </a:prstGeom>
          </p:spPr>
        </p:pic>
        <p:pic>
          <p:nvPicPr>
            <p:cNvPr id="595" name="object 595"/>
            <p:cNvPicPr/>
            <p:nvPr/>
          </p:nvPicPr>
          <p:blipFill>
            <a:blip r:embed="rId545" cstate="print"/>
            <a:stretch>
              <a:fillRect/>
            </a:stretch>
          </p:blipFill>
          <p:spPr>
            <a:xfrm>
              <a:off x="1121663" y="5387339"/>
              <a:ext cx="10667" cy="7620"/>
            </a:xfrm>
            <a:prstGeom prst="rect">
              <a:avLst/>
            </a:prstGeom>
          </p:spPr>
        </p:pic>
        <p:pic>
          <p:nvPicPr>
            <p:cNvPr id="596" name="object 596"/>
            <p:cNvPicPr/>
            <p:nvPr/>
          </p:nvPicPr>
          <p:blipFill>
            <a:blip r:embed="rId546" cstate="print"/>
            <a:stretch>
              <a:fillRect/>
            </a:stretch>
          </p:blipFill>
          <p:spPr>
            <a:xfrm>
              <a:off x="1559051" y="5446776"/>
              <a:ext cx="10668" cy="6095"/>
            </a:xfrm>
            <a:prstGeom prst="rect">
              <a:avLst/>
            </a:prstGeom>
          </p:spPr>
        </p:pic>
        <p:pic>
          <p:nvPicPr>
            <p:cNvPr id="597" name="object 597"/>
            <p:cNvPicPr/>
            <p:nvPr/>
          </p:nvPicPr>
          <p:blipFill>
            <a:blip r:embed="rId547" cstate="print"/>
            <a:stretch>
              <a:fillRect/>
            </a:stretch>
          </p:blipFill>
          <p:spPr>
            <a:xfrm>
              <a:off x="1530095" y="4671059"/>
              <a:ext cx="13715" cy="9143"/>
            </a:xfrm>
            <a:prstGeom prst="rect">
              <a:avLst/>
            </a:prstGeom>
          </p:spPr>
        </p:pic>
        <p:pic>
          <p:nvPicPr>
            <p:cNvPr id="598" name="object 598"/>
            <p:cNvPicPr/>
            <p:nvPr/>
          </p:nvPicPr>
          <p:blipFill>
            <a:blip r:embed="rId548" cstate="print"/>
            <a:stretch>
              <a:fillRect/>
            </a:stretch>
          </p:blipFill>
          <p:spPr>
            <a:xfrm>
              <a:off x="2209800" y="5558028"/>
              <a:ext cx="6095" cy="7619"/>
            </a:xfrm>
            <a:prstGeom prst="rect">
              <a:avLst/>
            </a:prstGeom>
          </p:spPr>
        </p:pic>
        <p:pic>
          <p:nvPicPr>
            <p:cNvPr id="599" name="object 599"/>
            <p:cNvPicPr/>
            <p:nvPr/>
          </p:nvPicPr>
          <p:blipFill>
            <a:blip r:embed="rId549" cstate="print"/>
            <a:stretch>
              <a:fillRect/>
            </a:stretch>
          </p:blipFill>
          <p:spPr>
            <a:xfrm>
              <a:off x="2103120" y="3918203"/>
              <a:ext cx="12191" cy="7620"/>
            </a:xfrm>
            <a:prstGeom prst="rect">
              <a:avLst/>
            </a:prstGeom>
          </p:spPr>
        </p:pic>
        <p:pic>
          <p:nvPicPr>
            <p:cNvPr id="600" name="object 600"/>
            <p:cNvPicPr/>
            <p:nvPr/>
          </p:nvPicPr>
          <p:blipFill>
            <a:blip r:embed="rId550" cstate="print"/>
            <a:stretch>
              <a:fillRect/>
            </a:stretch>
          </p:blipFill>
          <p:spPr>
            <a:xfrm>
              <a:off x="2578607" y="5567171"/>
              <a:ext cx="10667" cy="7620"/>
            </a:xfrm>
            <a:prstGeom prst="rect">
              <a:avLst/>
            </a:prstGeom>
          </p:spPr>
        </p:pic>
        <p:pic>
          <p:nvPicPr>
            <p:cNvPr id="601" name="object 601"/>
            <p:cNvPicPr/>
            <p:nvPr/>
          </p:nvPicPr>
          <p:blipFill>
            <a:blip r:embed="rId551" cstate="print"/>
            <a:stretch>
              <a:fillRect/>
            </a:stretch>
          </p:blipFill>
          <p:spPr>
            <a:xfrm>
              <a:off x="2584703" y="4611623"/>
              <a:ext cx="10668" cy="6095"/>
            </a:xfrm>
            <a:prstGeom prst="rect">
              <a:avLst/>
            </a:prstGeom>
          </p:spPr>
        </p:pic>
        <p:pic>
          <p:nvPicPr>
            <p:cNvPr id="602" name="object 602"/>
            <p:cNvPicPr/>
            <p:nvPr/>
          </p:nvPicPr>
          <p:blipFill>
            <a:blip r:embed="rId552" cstate="print"/>
            <a:stretch>
              <a:fillRect/>
            </a:stretch>
          </p:blipFill>
          <p:spPr>
            <a:xfrm>
              <a:off x="574548" y="5818631"/>
              <a:ext cx="12191" cy="9144"/>
            </a:xfrm>
            <a:prstGeom prst="rect">
              <a:avLst/>
            </a:prstGeom>
          </p:spPr>
        </p:pic>
        <p:pic>
          <p:nvPicPr>
            <p:cNvPr id="603" name="object 603"/>
            <p:cNvPicPr/>
            <p:nvPr/>
          </p:nvPicPr>
          <p:blipFill>
            <a:blip r:embed="rId553" cstate="print"/>
            <a:stretch>
              <a:fillRect/>
            </a:stretch>
          </p:blipFill>
          <p:spPr>
            <a:xfrm>
              <a:off x="2519172" y="5896355"/>
              <a:ext cx="12191" cy="6096"/>
            </a:xfrm>
            <a:prstGeom prst="rect">
              <a:avLst/>
            </a:prstGeom>
          </p:spPr>
        </p:pic>
        <p:pic>
          <p:nvPicPr>
            <p:cNvPr id="604" name="object 604"/>
            <p:cNvPicPr/>
            <p:nvPr/>
          </p:nvPicPr>
          <p:blipFill>
            <a:blip r:embed="rId554" cstate="print"/>
            <a:stretch>
              <a:fillRect/>
            </a:stretch>
          </p:blipFill>
          <p:spPr>
            <a:xfrm>
              <a:off x="2458211" y="5908548"/>
              <a:ext cx="10668" cy="9144"/>
            </a:xfrm>
            <a:prstGeom prst="rect">
              <a:avLst/>
            </a:prstGeom>
          </p:spPr>
        </p:pic>
        <p:pic>
          <p:nvPicPr>
            <p:cNvPr id="605" name="object 605"/>
            <p:cNvPicPr/>
            <p:nvPr/>
          </p:nvPicPr>
          <p:blipFill>
            <a:blip r:embed="rId555" cstate="print"/>
            <a:stretch>
              <a:fillRect/>
            </a:stretch>
          </p:blipFill>
          <p:spPr>
            <a:xfrm>
              <a:off x="882395" y="5934455"/>
              <a:ext cx="12191" cy="9144"/>
            </a:xfrm>
            <a:prstGeom prst="rect">
              <a:avLst/>
            </a:prstGeom>
          </p:spPr>
        </p:pic>
        <p:pic>
          <p:nvPicPr>
            <p:cNvPr id="606" name="object 606"/>
            <p:cNvPicPr/>
            <p:nvPr/>
          </p:nvPicPr>
          <p:blipFill>
            <a:blip r:embed="rId556" cstate="print"/>
            <a:stretch>
              <a:fillRect/>
            </a:stretch>
          </p:blipFill>
          <p:spPr>
            <a:xfrm>
              <a:off x="1699260" y="6202680"/>
              <a:ext cx="30480" cy="21335"/>
            </a:xfrm>
            <a:prstGeom prst="rect">
              <a:avLst/>
            </a:prstGeom>
          </p:spPr>
        </p:pic>
        <p:pic>
          <p:nvPicPr>
            <p:cNvPr id="607" name="object 607"/>
            <p:cNvPicPr/>
            <p:nvPr/>
          </p:nvPicPr>
          <p:blipFill>
            <a:blip r:embed="rId557" cstate="print"/>
            <a:stretch>
              <a:fillRect/>
            </a:stretch>
          </p:blipFill>
          <p:spPr>
            <a:xfrm>
              <a:off x="1656588" y="5644896"/>
              <a:ext cx="27432" cy="18287"/>
            </a:xfrm>
            <a:prstGeom prst="rect">
              <a:avLst/>
            </a:prstGeom>
          </p:spPr>
        </p:pic>
        <p:pic>
          <p:nvPicPr>
            <p:cNvPr id="608" name="object 608"/>
            <p:cNvPicPr/>
            <p:nvPr/>
          </p:nvPicPr>
          <p:blipFill>
            <a:blip r:embed="rId558" cstate="print"/>
            <a:stretch>
              <a:fillRect/>
            </a:stretch>
          </p:blipFill>
          <p:spPr>
            <a:xfrm>
              <a:off x="1652016" y="6384035"/>
              <a:ext cx="19811" cy="15240"/>
            </a:xfrm>
            <a:prstGeom prst="rect">
              <a:avLst/>
            </a:prstGeom>
          </p:spPr>
        </p:pic>
        <p:pic>
          <p:nvPicPr>
            <p:cNvPr id="609" name="object 609"/>
            <p:cNvPicPr/>
            <p:nvPr/>
          </p:nvPicPr>
          <p:blipFill>
            <a:blip r:embed="rId559" cstate="print"/>
            <a:stretch>
              <a:fillRect/>
            </a:stretch>
          </p:blipFill>
          <p:spPr>
            <a:xfrm>
              <a:off x="2580132" y="6153912"/>
              <a:ext cx="15239" cy="10667"/>
            </a:xfrm>
            <a:prstGeom prst="rect">
              <a:avLst/>
            </a:prstGeom>
          </p:spPr>
        </p:pic>
        <p:pic>
          <p:nvPicPr>
            <p:cNvPr id="610" name="object 610"/>
            <p:cNvPicPr/>
            <p:nvPr/>
          </p:nvPicPr>
          <p:blipFill>
            <a:blip r:embed="rId560" cstate="print"/>
            <a:stretch>
              <a:fillRect/>
            </a:stretch>
          </p:blipFill>
          <p:spPr>
            <a:xfrm>
              <a:off x="1905000" y="5542787"/>
              <a:ext cx="22859" cy="13716"/>
            </a:xfrm>
            <a:prstGeom prst="rect">
              <a:avLst/>
            </a:prstGeom>
          </p:spPr>
        </p:pic>
        <p:pic>
          <p:nvPicPr>
            <p:cNvPr id="611" name="object 611"/>
            <p:cNvPicPr/>
            <p:nvPr/>
          </p:nvPicPr>
          <p:blipFill>
            <a:blip r:embed="rId561" cstate="print"/>
            <a:stretch>
              <a:fillRect/>
            </a:stretch>
          </p:blipFill>
          <p:spPr>
            <a:xfrm>
              <a:off x="2378963" y="6437376"/>
              <a:ext cx="22860" cy="12191"/>
            </a:xfrm>
            <a:prstGeom prst="rect">
              <a:avLst/>
            </a:prstGeom>
          </p:spPr>
        </p:pic>
        <p:pic>
          <p:nvPicPr>
            <p:cNvPr id="612" name="object 612"/>
            <p:cNvPicPr/>
            <p:nvPr/>
          </p:nvPicPr>
          <p:blipFill>
            <a:blip r:embed="rId562" cstate="print"/>
            <a:stretch>
              <a:fillRect/>
            </a:stretch>
          </p:blipFill>
          <p:spPr>
            <a:xfrm>
              <a:off x="1676400" y="5830823"/>
              <a:ext cx="18287" cy="28956"/>
            </a:xfrm>
            <a:prstGeom prst="rect">
              <a:avLst/>
            </a:prstGeom>
          </p:spPr>
        </p:pic>
        <p:pic>
          <p:nvPicPr>
            <p:cNvPr id="613" name="object 613"/>
            <p:cNvPicPr/>
            <p:nvPr/>
          </p:nvPicPr>
          <p:blipFill>
            <a:blip r:embed="rId563" cstate="print"/>
            <a:stretch>
              <a:fillRect/>
            </a:stretch>
          </p:blipFill>
          <p:spPr>
            <a:xfrm>
              <a:off x="2517648" y="6100571"/>
              <a:ext cx="15239" cy="9144"/>
            </a:xfrm>
            <a:prstGeom prst="rect">
              <a:avLst/>
            </a:prstGeom>
          </p:spPr>
        </p:pic>
        <p:pic>
          <p:nvPicPr>
            <p:cNvPr id="614" name="object 614"/>
            <p:cNvPicPr/>
            <p:nvPr/>
          </p:nvPicPr>
          <p:blipFill>
            <a:blip r:embed="rId564" cstate="print"/>
            <a:stretch>
              <a:fillRect/>
            </a:stretch>
          </p:blipFill>
          <p:spPr>
            <a:xfrm>
              <a:off x="2275332" y="5884164"/>
              <a:ext cx="16763" cy="12191"/>
            </a:xfrm>
            <a:prstGeom prst="rect">
              <a:avLst/>
            </a:prstGeom>
          </p:spPr>
        </p:pic>
        <p:pic>
          <p:nvPicPr>
            <p:cNvPr id="615" name="object 615"/>
            <p:cNvPicPr/>
            <p:nvPr/>
          </p:nvPicPr>
          <p:blipFill>
            <a:blip r:embed="rId565" cstate="print"/>
            <a:stretch>
              <a:fillRect/>
            </a:stretch>
          </p:blipFill>
          <p:spPr>
            <a:xfrm>
              <a:off x="1827275" y="5775960"/>
              <a:ext cx="16763" cy="10667"/>
            </a:xfrm>
            <a:prstGeom prst="rect">
              <a:avLst/>
            </a:prstGeom>
          </p:spPr>
        </p:pic>
        <p:pic>
          <p:nvPicPr>
            <p:cNvPr id="616" name="object 616"/>
            <p:cNvPicPr/>
            <p:nvPr/>
          </p:nvPicPr>
          <p:blipFill>
            <a:blip r:embed="rId566" cstate="print"/>
            <a:stretch>
              <a:fillRect/>
            </a:stretch>
          </p:blipFill>
          <p:spPr>
            <a:xfrm>
              <a:off x="2168651" y="6574535"/>
              <a:ext cx="13716" cy="6096"/>
            </a:xfrm>
            <a:prstGeom prst="rect">
              <a:avLst/>
            </a:prstGeom>
          </p:spPr>
        </p:pic>
        <p:pic>
          <p:nvPicPr>
            <p:cNvPr id="617" name="object 617"/>
            <p:cNvPicPr/>
            <p:nvPr/>
          </p:nvPicPr>
          <p:blipFill>
            <a:blip r:embed="rId567" cstate="print"/>
            <a:stretch>
              <a:fillRect/>
            </a:stretch>
          </p:blipFill>
          <p:spPr>
            <a:xfrm>
              <a:off x="1725167" y="5689092"/>
              <a:ext cx="12191" cy="12191"/>
            </a:xfrm>
            <a:prstGeom prst="rect">
              <a:avLst/>
            </a:prstGeom>
          </p:spPr>
        </p:pic>
        <p:pic>
          <p:nvPicPr>
            <p:cNvPr id="618" name="object 618"/>
            <p:cNvPicPr/>
            <p:nvPr/>
          </p:nvPicPr>
          <p:blipFill>
            <a:blip r:embed="rId568" cstate="print"/>
            <a:stretch>
              <a:fillRect/>
            </a:stretch>
          </p:blipFill>
          <p:spPr>
            <a:xfrm>
              <a:off x="1965960" y="6691883"/>
              <a:ext cx="16764" cy="10667"/>
            </a:xfrm>
            <a:prstGeom prst="rect">
              <a:avLst/>
            </a:prstGeom>
          </p:spPr>
        </p:pic>
        <p:pic>
          <p:nvPicPr>
            <p:cNvPr id="619" name="object 619"/>
            <p:cNvPicPr/>
            <p:nvPr/>
          </p:nvPicPr>
          <p:blipFill>
            <a:blip r:embed="rId569" cstate="print"/>
            <a:stretch>
              <a:fillRect/>
            </a:stretch>
          </p:blipFill>
          <p:spPr>
            <a:xfrm>
              <a:off x="2182367" y="6076187"/>
              <a:ext cx="16764" cy="10667"/>
            </a:xfrm>
            <a:prstGeom prst="rect">
              <a:avLst/>
            </a:prstGeom>
          </p:spPr>
        </p:pic>
        <p:pic>
          <p:nvPicPr>
            <p:cNvPr id="620" name="object 620"/>
            <p:cNvPicPr/>
            <p:nvPr/>
          </p:nvPicPr>
          <p:blipFill>
            <a:blip r:embed="rId570" cstate="print"/>
            <a:stretch>
              <a:fillRect/>
            </a:stretch>
          </p:blipFill>
          <p:spPr>
            <a:xfrm>
              <a:off x="2103120" y="6550152"/>
              <a:ext cx="15239" cy="10667"/>
            </a:xfrm>
            <a:prstGeom prst="rect">
              <a:avLst/>
            </a:prstGeom>
          </p:spPr>
        </p:pic>
        <p:pic>
          <p:nvPicPr>
            <p:cNvPr id="621" name="object 621"/>
            <p:cNvPicPr/>
            <p:nvPr/>
          </p:nvPicPr>
          <p:blipFill>
            <a:blip r:embed="rId571" cstate="print"/>
            <a:stretch>
              <a:fillRect/>
            </a:stretch>
          </p:blipFill>
          <p:spPr>
            <a:xfrm>
              <a:off x="2394204" y="6544055"/>
              <a:ext cx="10667" cy="7620"/>
            </a:xfrm>
            <a:prstGeom prst="rect">
              <a:avLst/>
            </a:prstGeom>
          </p:spPr>
        </p:pic>
        <p:pic>
          <p:nvPicPr>
            <p:cNvPr id="622" name="object 622"/>
            <p:cNvPicPr/>
            <p:nvPr/>
          </p:nvPicPr>
          <p:blipFill>
            <a:blip r:embed="rId572" cstate="print"/>
            <a:stretch>
              <a:fillRect/>
            </a:stretch>
          </p:blipFill>
          <p:spPr>
            <a:xfrm>
              <a:off x="1682495" y="6536435"/>
              <a:ext cx="15240" cy="7619"/>
            </a:xfrm>
            <a:prstGeom prst="rect">
              <a:avLst/>
            </a:prstGeom>
          </p:spPr>
        </p:pic>
        <p:pic>
          <p:nvPicPr>
            <p:cNvPr id="623" name="object 623"/>
            <p:cNvPicPr/>
            <p:nvPr/>
          </p:nvPicPr>
          <p:blipFill>
            <a:blip r:embed="rId573" cstate="print"/>
            <a:stretch>
              <a:fillRect/>
            </a:stretch>
          </p:blipFill>
          <p:spPr>
            <a:xfrm>
              <a:off x="1778507" y="6495287"/>
              <a:ext cx="12191" cy="7619"/>
            </a:xfrm>
            <a:prstGeom prst="rect">
              <a:avLst/>
            </a:prstGeom>
          </p:spPr>
        </p:pic>
        <p:pic>
          <p:nvPicPr>
            <p:cNvPr id="624" name="object 624"/>
            <p:cNvPicPr/>
            <p:nvPr/>
          </p:nvPicPr>
          <p:blipFill>
            <a:blip r:embed="rId574" cstate="print"/>
            <a:stretch>
              <a:fillRect/>
            </a:stretch>
          </p:blipFill>
          <p:spPr>
            <a:xfrm>
              <a:off x="2250948" y="6347460"/>
              <a:ext cx="13715" cy="7619"/>
            </a:xfrm>
            <a:prstGeom prst="rect">
              <a:avLst/>
            </a:prstGeom>
          </p:spPr>
        </p:pic>
        <p:pic>
          <p:nvPicPr>
            <p:cNvPr id="625" name="object 625"/>
            <p:cNvPicPr/>
            <p:nvPr/>
          </p:nvPicPr>
          <p:blipFill>
            <a:blip r:embed="rId575" cstate="print"/>
            <a:stretch>
              <a:fillRect/>
            </a:stretch>
          </p:blipFill>
          <p:spPr>
            <a:xfrm>
              <a:off x="1557527" y="6109716"/>
              <a:ext cx="15239" cy="9144"/>
            </a:xfrm>
            <a:prstGeom prst="rect">
              <a:avLst/>
            </a:prstGeom>
          </p:spPr>
        </p:pic>
        <p:sp>
          <p:nvSpPr>
            <p:cNvPr id="626" name="object 626"/>
            <p:cNvSpPr/>
            <p:nvPr/>
          </p:nvSpPr>
          <p:spPr>
            <a:xfrm>
              <a:off x="2444496" y="6725411"/>
              <a:ext cx="9525" cy="6350"/>
            </a:xfrm>
            <a:custGeom>
              <a:avLst/>
              <a:gdLst/>
              <a:ahLst/>
              <a:cxnLst/>
              <a:rect l="l" t="t" r="r" b="b"/>
              <a:pathLst>
                <a:path w="9525" h="6350">
                  <a:moveTo>
                    <a:pt x="7619" y="0"/>
                  </a:moveTo>
                  <a:lnTo>
                    <a:pt x="3047" y="0"/>
                  </a:lnTo>
                  <a:lnTo>
                    <a:pt x="0" y="1523"/>
                  </a:lnTo>
                  <a:lnTo>
                    <a:pt x="3047" y="4571"/>
                  </a:lnTo>
                  <a:lnTo>
                    <a:pt x="6095" y="6095"/>
                  </a:lnTo>
                  <a:lnTo>
                    <a:pt x="6095" y="4571"/>
                  </a:lnTo>
                  <a:lnTo>
                    <a:pt x="9143" y="1523"/>
                  </a:lnTo>
                  <a:lnTo>
                    <a:pt x="7619" y="0"/>
                  </a:lnTo>
                  <a:close/>
                </a:path>
              </a:pathLst>
            </a:custGeom>
            <a:solidFill>
              <a:srgbClr val="232629"/>
            </a:solidFill>
          </p:spPr>
          <p:txBody>
            <a:bodyPr wrap="square" lIns="0" tIns="0" rIns="0" bIns="0" rtlCol="0"/>
            <a:lstStyle/>
            <a:p>
              <a:endParaRPr/>
            </a:p>
          </p:txBody>
        </p:sp>
        <p:pic>
          <p:nvPicPr>
            <p:cNvPr id="627" name="object 627"/>
            <p:cNvPicPr/>
            <p:nvPr/>
          </p:nvPicPr>
          <p:blipFill>
            <a:blip r:embed="rId576" cstate="print"/>
            <a:stretch>
              <a:fillRect/>
            </a:stretch>
          </p:blipFill>
          <p:spPr>
            <a:xfrm>
              <a:off x="1938527" y="6419087"/>
              <a:ext cx="12191" cy="6096"/>
            </a:xfrm>
            <a:prstGeom prst="rect">
              <a:avLst/>
            </a:prstGeom>
          </p:spPr>
        </p:pic>
        <p:pic>
          <p:nvPicPr>
            <p:cNvPr id="628" name="object 628"/>
            <p:cNvPicPr/>
            <p:nvPr/>
          </p:nvPicPr>
          <p:blipFill>
            <a:blip r:embed="rId577" cstate="print"/>
            <a:stretch>
              <a:fillRect/>
            </a:stretch>
          </p:blipFill>
          <p:spPr>
            <a:xfrm>
              <a:off x="2362200" y="5734812"/>
              <a:ext cx="16763" cy="10667"/>
            </a:xfrm>
            <a:prstGeom prst="rect">
              <a:avLst/>
            </a:prstGeom>
          </p:spPr>
        </p:pic>
        <p:pic>
          <p:nvPicPr>
            <p:cNvPr id="629" name="object 629"/>
            <p:cNvPicPr/>
            <p:nvPr/>
          </p:nvPicPr>
          <p:blipFill>
            <a:blip r:embed="rId578" cstate="print"/>
            <a:stretch>
              <a:fillRect/>
            </a:stretch>
          </p:blipFill>
          <p:spPr>
            <a:xfrm>
              <a:off x="1912620" y="5974080"/>
              <a:ext cx="7620" cy="9143"/>
            </a:xfrm>
            <a:prstGeom prst="rect">
              <a:avLst/>
            </a:prstGeom>
          </p:spPr>
        </p:pic>
        <p:pic>
          <p:nvPicPr>
            <p:cNvPr id="630" name="object 630"/>
            <p:cNvPicPr/>
            <p:nvPr/>
          </p:nvPicPr>
          <p:blipFill>
            <a:blip r:embed="rId579" cstate="print"/>
            <a:stretch>
              <a:fillRect/>
            </a:stretch>
          </p:blipFill>
          <p:spPr>
            <a:xfrm>
              <a:off x="3052572" y="5433060"/>
              <a:ext cx="35051" cy="19811"/>
            </a:xfrm>
            <a:prstGeom prst="rect">
              <a:avLst/>
            </a:prstGeom>
          </p:spPr>
        </p:pic>
        <p:pic>
          <p:nvPicPr>
            <p:cNvPr id="631" name="object 631"/>
            <p:cNvPicPr/>
            <p:nvPr/>
          </p:nvPicPr>
          <p:blipFill>
            <a:blip r:embed="rId580" cstate="print"/>
            <a:stretch>
              <a:fillRect/>
            </a:stretch>
          </p:blipFill>
          <p:spPr>
            <a:xfrm>
              <a:off x="3113532" y="6574535"/>
              <a:ext cx="68579" cy="38100"/>
            </a:xfrm>
            <a:prstGeom prst="rect">
              <a:avLst/>
            </a:prstGeom>
          </p:spPr>
        </p:pic>
        <p:pic>
          <p:nvPicPr>
            <p:cNvPr id="632" name="object 632"/>
            <p:cNvPicPr/>
            <p:nvPr/>
          </p:nvPicPr>
          <p:blipFill>
            <a:blip r:embed="rId581" cstate="print"/>
            <a:stretch>
              <a:fillRect/>
            </a:stretch>
          </p:blipFill>
          <p:spPr>
            <a:xfrm>
              <a:off x="3425952" y="4166616"/>
              <a:ext cx="19811" cy="21335"/>
            </a:xfrm>
            <a:prstGeom prst="rect">
              <a:avLst/>
            </a:prstGeom>
          </p:spPr>
        </p:pic>
        <p:pic>
          <p:nvPicPr>
            <p:cNvPr id="633" name="object 633"/>
            <p:cNvPicPr/>
            <p:nvPr/>
          </p:nvPicPr>
          <p:blipFill>
            <a:blip r:embed="rId582" cstate="print"/>
            <a:stretch>
              <a:fillRect/>
            </a:stretch>
          </p:blipFill>
          <p:spPr>
            <a:xfrm>
              <a:off x="3014472" y="5708903"/>
              <a:ext cx="15239" cy="12192"/>
            </a:xfrm>
            <a:prstGeom prst="rect">
              <a:avLst/>
            </a:prstGeom>
          </p:spPr>
        </p:pic>
        <p:pic>
          <p:nvPicPr>
            <p:cNvPr id="634" name="object 634"/>
            <p:cNvPicPr/>
            <p:nvPr/>
          </p:nvPicPr>
          <p:blipFill>
            <a:blip r:embed="rId583" cstate="print"/>
            <a:stretch>
              <a:fillRect/>
            </a:stretch>
          </p:blipFill>
          <p:spPr>
            <a:xfrm>
              <a:off x="3064764" y="6115812"/>
              <a:ext cx="16763" cy="10667"/>
            </a:xfrm>
            <a:prstGeom prst="rect">
              <a:avLst/>
            </a:prstGeom>
          </p:spPr>
        </p:pic>
        <p:pic>
          <p:nvPicPr>
            <p:cNvPr id="635" name="object 635"/>
            <p:cNvPicPr/>
            <p:nvPr/>
          </p:nvPicPr>
          <p:blipFill>
            <a:blip r:embed="rId584" cstate="print"/>
            <a:stretch>
              <a:fillRect/>
            </a:stretch>
          </p:blipFill>
          <p:spPr>
            <a:xfrm>
              <a:off x="3208019" y="5202935"/>
              <a:ext cx="10668" cy="13716"/>
            </a:xfrm>
            <a:prstGeom prst="rect">
              <a:avLst/>
            </a:prstGeom>
          </p:spPr>
        </p:pic>
        <p:pic>
          <p:nvPicPr>
            <p:cNvPr id="636" name="object 636"/>
            <p:cNvPicPr/>
            <p:nvPr/>
          </p:nvPicPr>
          <p:blipFill>
            <a:blip r:embed="rId585" cstate="print"/>
            <a:stretch>
              <a:fillRect/>
            </a:stretch>
          </p:blipFill>
          <p:spPr>
            <a:xfrm>
              <a:off x="2944367" y="5141976"/>
              <a:ext cx="53340" cy="57911"/>
            </a:xfrm>
            <a:prstGeom prst="rect">
              <a:avLst/>
            </a:prstGeom>
          </p:spPr>
        </p:pic>
        <p:pic>
          <p:nvPicPr>
            <p:cNvPr id="637" name="object 637"/>
            <p:cNvPicPr/>
            <p:nvPr/>
          </p:nvPicPr>
          <p:blipFill>
            <a:blip r:embed="rId586" cstate="print"/>
            <a:stretch>
              <a:fillRect/>
            </a:stretch>
          </p:blipFill>
          <p:spPr>
            <a:xfrm>
              <a:off x="3576827" y="5654039"/>
              <a:ext cx="12191" cy="9144"/>
            </a:xfrm>
            <a:prstGeom prst="rect">
              <a:avLst/>
            </a:prstGeom>
          </p:spPr>
        </p:pic>
        <p:pic>
          <p:nvPicPr>
            <p:cNvPr id="638" name="object 638"/>
            <p:cNvPicPr/>
            <p:nvPr/>
          </p:nvPicPr>
          <p:blipFill>
            <a:blip r:embed="rId587" cstate="print"/>
            <a:stretch>
              <a:fillRect/>
            </a:stretch>
          </p:blipFill>
          <p:spPr>
            <a:xfrm>
              <a:off x="3078480" y="5583935"/>
              <a:ext cx="18287" cy="9144"/>
            </a:xfrm>
            <a:prstGeom prst="rect">
              <a:avLst/>
            </a:prstGeom>
          </p:spPr>
        </p:pic>
        <p:pic>
          <p:nvPicPr>
            <p:cNvPr id="639" name="object 639"/>
            <p:cNvPicPr/>
            <p:nvPr/>
          </p:nvPicPr>
          <p:blipFill>
            <a:blip r:embed="rId588" cstate="print"/>
            <a:stretch>
              <a:fillRect/>
            </a:stretch>
          </p:blipFill>
          <p:spPr>
            <a:xfrm>
              <a:off x="2785872" y="6598919"/>
              <a:ext cx="12191" cy="9144"/>
            </a:xfrm>
            <a:prstGeom prst="rect">
              <a:avLst/>
            </a:prstGeom>
          </p:spPr>
        </p:pic>
        <p:pic>
          <p:nvPicPr>
            <p:cNvPr id="640" name="object 640"/>
            <p:cNvPicPr/>
            <p:nvPr/>
          </p:nvPicPr>
          <p:blipFill>
            <a:blip r:embed="rId589" cstate="print"/>
            <a:stretch>
              <a:fillRect/>
            </a:stretch>
          </p:blipFill>
          <p:spPr>
            <a:xfrm>
              <a:off x="3874008" y="3959352"/>
              <a:ext cx="10667" cy="7619"/>
            </a:xfrm>
            <a:prstGeom prst="rect">
              <a:avLst/>
            </a:prstGeom>
          </p:spPr>
        </p:pic>
        <p:pic>
          <p:nvPicPr>
            <p:cNvPr id="641" name="object 641"/>
            <p:cNvPicPr/>
            <p:nvPr/>
          </p:nvPicPr>
          <p:blipFill>
            <a:blip r:embed="rId590" cstate="print"/>
            <a:stretch>
              <a:fillRect/>
            </a:stretch>
          </p:blipFill>
          <p:spPr>
            <a:xfrm>
              <a:off x="3244596" y="4924044"/>
              <a:ext cx="10667" cy="10667"/>
            </a:xfrm>
            <a:prstGeom prst="rect">
              <a:avLst/>
            </a:prstGeom>
          </p:spPr>
        </p:pic>
        <p:pic>
          <p:nvPicPr>
            <p:cNvPr id="642" name="object 642"/>
            <p:cNvPicPr/>
            <p:nvPr/>
          </p:nvPicPr>
          <p:blipFill>
            <a:blip r:embed="rId591" cstate="print"/>
            <a:stretch>
              <a:fillRect/>
            </a:stretch>
          </p:blipFill>
          <p:spPr>
            <a:xfrm>
              <a:off x="3224783" y="5390387"/>
              <a:ext cx="10667" cy="10667"/>
            </a:xfrm>
            <a:prstGeom prst="rect">
              <a:avLst/>
            </a:prstGeom>
          </p:spPr>
        </p:pic>
        <p:pic>
          <p:nvPicPr>
            <p:cNvPr id="643" name="object 643"/>
            <p:cNvPicPr/>
            <p:nvPr/>
          </p:nvPicPr>
          <p:blipFill>
            <a:blip r:embed="rId592" cstate="print"/>
            <a:stretch>
              <a:fillRect/>
            </a:stretch>
          </p:blipFill>
          <p:spPr>
            <a:xfrm>
              <a:off x="2848356" y="5484876"/>
              <a:ext cx="13716" cy="9143"/>
            </a:xfrm>
            <a:prstGeom prst="rect">
              <a:avLst/>
            </a:prstGeom>
          </p:spPr>
        </p:pic>
        <p:pic>
          <p:nvPicPr>
            <p:cNvPr id="644" name="object 644"/>
            <p:cNvPicPr/>
            <p:nvPr/>
          </p:nvPicPr>
          <p:blipFill>
            <a:blip r:embed="rId593" cstate="print"/>
            <a:stretch>
              <a:fillRect/>
            </a:stretch>
          </p:blipFill>
          <p:spPr>
            <a:xfrm>
              <a:off x="3182111" y="5916167"/>
              <a:ext cx="12191" cy="9144"/>
            </a:xfrm>
            <a:prstGeom prst="rect">
              <a:avLst/>
            </a:prstGeom>
          </p:spPr>
        </p:pic>
        <p:pic>
          <p:nvPicPr>
            <p:cNvPr id="645" name="object 645"/>
            <p:cNvPicPr/>
            <p:nvPr/>
          </p:nvPicPr>
          <p:blipFill>
            <a:blip r:embed="rId594" cstate="print"/>
            <a:stretch>
              <a:fillRect/>
            </a:stretch>
          </p:blipFill>
          <p:spPr>
            <a:xfrm>
              <a:off x="2982467" y="6105144"/>
              <a:ext cx="13716" cy="9143"/>
            </a:xfrm>
            <a:prstGeom prst="rect">
              <a:avLst/>
            </a:prstGeom>
          </p:spPr>
        </p:pic>
        <p:pic>
          <p:nvPicPr>
            <p:cNvPr id="646" name="object 646"/>
            <p:cNvPicPr/>
            <p:nvPr/>
          </p:nvPicPr>
          <p:blipFill>
            <a:blip r:embed="rId595" cstate="print"/>
            <a:stretch>
              <a:fillRect/>
            </a:stretch>
          </p:blipFill>
          <p:spPr>
            <a:xfrm>
              <a:off x="2880360" y="6160007"/>
              <a:ext cx="13716" cy="7620"/>
            </a:xfrm>
            <a:prstGeom prst="rect">
              <a:avLst/>
            </a:prstGeom>
          </p:spPr>
        </p:pic>
        <p:pic>
          <p:nvPicPr>
            <p:cNvPr id="647" name="object 647"/>
            <p:cNvPicPr/>
            <p:nvPr/>
          </p:nvPicPr>
          <p:blipFill>
            <a:blip r:embed="rId596" cstate="print"/>
            <a:stretch>
              <a:fillRect/>
            </a:stretch>
          </p:blipFill>
          <p:spPr>
            <a:xfrm>
              <a:off x="2761488" y="6245352"/>
              <a:ext cx="16763" cy="12192"/>
            </a:xfrm>
            <a:prstGeom prst="rect">
              <a:avLst/>
            </a:prstGeom>
          </p:spPr>
        </p:pic>
        <p:pic>
          <p:nvPicPr>
            <p:cNvPr id="648" name="object 648"/>
            <p:cNvPicPr/>
            <p:nvPr/>
          </p:nvPicPr>
          <p:blipFill>
            <a:blip r:embed="rId597" cstate="print"/>
            <a:stretch>
              <a:fillRect/>
            </a:stretch>
          </p:blipFill>
          <p:spPr>
            <a:xfrm>
              <a:off x="2787396" y="4895087"/>
              <a:ext cx="9143" cy="3048"/>
            </a:xfrm>
            <a:prstGeom prst="rect">
              <a:avLst/>
            </a:prstGeom>
          </p:spPr>
        </p:pic>
        <p:pic>
          <p:nvPicPr>
            <p:cNvPr id="649" name="object 649"/>
            <p:cNvPicPr/>
            <p:nvPr/>
          </p:nvPicPr>
          <p:blipFill>
            <a:blip r:embed="rId598" cstate="print"/>
            <a:stretch>
              <a:fillRect/>
            </a:stretch>
          </p:blipFill>
          <p:spPr>
            <a:xfrm>
              <a:off x="3761232" y="4027931"/>
              <a:ext cx="118871" cy="118871"/>
            </a:xfrm>
            <a:prstGeom prst="rect">
              <a:avLst/>
            </a:prstGeom>
          </p:spPr>
        </p:pic>
        <p:pic>
          <p:nvPicPr>
            <p:cNvPr id="650" name="object 650"/>
            <p:cNvPicPr/>
            <p:nvPr/>
          </p:nvPicPr>
          <p:blipFill>
            <a:blip r:embed="rId599" cstate="print"/>
            <a:stretch>
              <a:fillRect/>
            </a:stretch>
          </p:blipFill>
          <p:spPr>
            <a:xfrm>
              <a:off x="3762755" y="4971287"/>
              <a:ext cx="13716" cy="10667"/>
            </a:xfrm>
            <a:prstGeom prst="rect">
              <a:avLst/>
            </a:prstGeom>
          </p:spPr>
        </p:pic>
        <p:pic>
          <p:nvPicPr>
            <p:cNvPr id="651" name="object 651"/>
            <p:cNvPicPr/>
            <p:nvPr/>
          </p:nvPicPr>
          <p:blipFill>
            <a:blip r:embed="rId600" cstate="print"/>
            <a:stretch>
              <a:fillRect/>
            </a:stretch>
          </p:blipFill>
          <p:spPr>
            <a:xfrm>
              <a:off x="3137916" y="5004816"/>
              <a:ext cx="9143" cy="7619"/>
            </a:xfrm>
            <a:prstGeom prst="rect">
              <a:avLst/>
            </a:prstGeom>
          </p:spPr>
        </p:pic>
        <p:pic>
          <p:nvPicPr>
            <p:cNvPr id="652" name="object 652"/>
            <p:cNvPicPr/>
            <p:nvPr/>
          </p:nvPicPr>
          <p:blipFill>
            <a:blip r:embed="rId601" cstate="print"/>
            <a:stretch>
              <a:fillRect/>
            </a:stretch>
          </p:blipFill>
          <p:spPr>
            <a:xfrm>
              <a:off x="2839211" y="5052060"/>
              <a:ext cx="45720" cy="44195"/>
            </a:xfrm>
            <a:prstGeom prst="rect">
              <a:avLst/>
            </a:prstGeom>
          </p:spPr>
        </p:pic>
        <p:pic>
          <p:nvPicPr>
            <p:cNvPr id="653" name="object 653"/>
            <p:cNvPicPr/>
            <p:nvPr/>
          </p:nvPicPr>
          <p:blipFill>
            <a:blip r:embed="rId602" cstate="print"/>
            <a:stretch>
              <a:fillRect/>
            </a:stretch>
          </p:blipFill>
          <p:spPr>
            <a:xfrm>
              <a:off x="2973324" y="5091684"/>
              <a:ext cx="7619" cy="9144"/>
            </a:xfrm>
            <a:prstGeom prst="rect">
              <a:avLst/>
            </a:prstGeom>
          </p:spPr>
        </p:pic>
        <p:pic>
          <p:nvPicPr>
            <p:cNvPr id="654" name="object 654"/>
            <p:cNvPicPr/>
            <p:nvPr/>
          </p:nvPicPr>
          <p:blipFill>
            <a:blip r:embed="rId603" cstate="print"/>
            <a:stretch>
              <a:fillRect/>
            </a:stretch>
          </p:blipFill>
          <p:spPr>
            <a:xfrm>
              <a:off x="3090672" y="6262116"/>
              <a:ext cx="10667" cy="6096"/>
            </a:xfrm>
            <a:prstGeom prst="rect">
              <a:avLst/>
            </a:prstGeom>
          </p:spPr>
        </p:pic>
        <p:pic>
          <p:nvPicPr>
            <p:cNvPr id="655" name="object 655"/>
            <p:cNvPicPr/>
            <p:nvPr/>
          </p:nvPicPr>
          <p:blipFill>
            <a:blip r:embed="rId604" cstate="print"/>
            <a:stretch>
              <a:fillRect/>
            </a:stretch>
          </p:blipFill>
          <p:spPr>
            <a:xfrm>
              <a:off x="3206496" y="4556759"/>
              <a:ext cx="12191" cy="4572"/>
            </a:xfrm>
            <a:prstGeom prst="rect">
              <a:avLst/>
            </a:prstGeom>
          </p:spPr>
        </p:pic>
        <p:pic>
          <p:nvPicPr>
            <p:cNvPr id="656" name="object 656"/>
            <p:cNvPicPr/>
            <p:nvPr/>
          </p:nvPicPr>
          <p:blipFill>
            <a:blip r:embed="rId605" cstate="print"/>
            <a:stretch>
              <a:fillRect/>
            </a:stretch>
          </p:blipFill>
          <p:spPr>
            <a:xfrm>
              <a:off x="2790443" y="4475987"/>
              <a:ext cx="13716" cy="9143"/>
            </a:xfrm>
            <a:prstGeom prst="rect">
              <a:avLst/>
            </a:prstGeom>
          </p:spPr>
        </p:pic>
        <p:pic>
          <p:nvPicPr>
            <p:cNvPr id="657" name="object 657"/>
            <p:cNvPicPr/>
            <p:nvPr/>
          </p:nvPicPr>
          <p:blipFill>
            <a:blip r:embed="rId606" cstate="print"/>
            <a:stretch>
              <a:fillRect/>
            </a:stretch>
          </p:blipFill>
          <p:spPr>
            <a:xfrm>
              <a:off x="3241548" y="4376927"/>
              <a:ext cx="10667" cy="12191"/>
            </a:xfrm>
            <a:prstGeom prst="rect">
              <a:avLst/>
            </a:prstGeom>
          </p:spPr>
        </p:pic>
        <p:pic>
          <p:nvPicPr>
            <p:cNvPr id="658" name="object 658"/>
            <p:cNvPicPr/>
            <p:nvPr/>
          </p:nvPicPr>
          <p:blipFill>
            <a:blip r:embed="rId607" cstate="print"/>
            <a:stretch>
              <a:fillRect/>
            </a:stretch>
          </p:blipFill>
          <p:spPr>
            <a:xfrm>
              <a:off x="2729483" y="4296155"/>
              <a:ext cx="9143" cy="7619"/>
            </a:xfrm>
            <a:prstGeom prst="rect">
              <a:avLst/>
            </a:prstGeom>
          </p:spPr>
        </p:pic>
        <p:pic>
          <p:nvPicPr>
            <p:cNvPr id="659" name="object 659"/>
            <p:cNvPicPr/>
            <p:nvPr/>
          </p:nvPicPr>
          <p:blipFill>
            <a:blip r:embed="rId608" cstate="print"/>
            <a:stretch>
              <a:fillRect/>
            </a:stretch>
          </p:blipFill>
          <p:spPr>
            <a:xfrm>
              <a:off x="3203448" y="6483096"/>
              <a:ext cx="10667" cy="4571"/>
            </a:xfrm>
            <a:prstGeom prst="rect">
              <a:avLst/>
            </a:prstGeom>
          </p:spPr>
        </p:pic>
        <p:pic>
          <p:nvPicPr>
            <p:cNvPr id="660" name="object 660"/>
            <p:cNvPicPr/>
            <p:nvPr/>
          </p:nvPicPr>
          <p:blipFill>
            <a:blip r:embed="rId609" cstate="print"/>
            <a:stretch>
              <a:fillRect/>
            </a:stretch>
          </p:blipFill>
          <p:spPr>
            <a:xfrm>
              <a:off x="3849623" y="6499860"/>
              <a:ext cx="12191" cy="6095"/>
            </a:xfrm>
            <a:prstGeom prst="rect">
              <a:avLst/>
            </a:prstGeom>
          </p:spPr>
        </p:pic>
        <p:pic>
          <p:nvPicPr>
            <p:cNvPr id="661" name="object 661"/>
            <p:cNvPicPr/>
            <p:nvPr/>
          </p:nvPicPr>
          <p:blipFill>
            <a:blip r:embed="rId610" cstate="print"/>
            <a:stretch>
              <a:fillRect/>
            </a:stretch>
          </p:blipFill>
          <p:spPr>
            <a:xfrm>
              <a:off x="3332988" y="6551676"/>
              <a:ext cx="9143" cy="6095"/>
            </a:xfrm>
            <a:prstGeom prst="rect">
              <a:avLst/>
            </a:prstGeom>
          </p:spPr>
        </p:pic>
        <p:pic>
          <p:nvPicPr>
            <p:cNvPr id="662" name="object 662"/>
            <p:cNvPicPr/>
            <p:nvPr/>
          </p:nvPicPr>
          <p:blipFill>
            <a:blip r:embed="rId611" cstate="print"/>
            <a:stretch>
              <a:fillRect/>
            </a:stretch>
          </p:blipFill>
          <p:spPr>
            <a:xfrm>
              <a:off x="3448811" y="4931664"/>
              <a:ext cx="21336" cy="19812"/>
            </a:xfrm>
            <a:prstGeom prst="rect">
              <a:avLst/>
            </a:prstGeom>
          </p:spPr>
        </p:pic>
        <p:pic>
          <p:nvPicPr>
            <p:cNvPr id="663" name="object 663"/>
            <p:cNvPicPr/>
            <p:nvPr/>
          </p:nvPicPr>
          <p:blipFill>
            <a:blip r:embed="rId612" cstate="print"/>
            <a:stretch>
              <a:fillRect/>
            </a:stretch>
          </p:blipFill>
          <p:spPr>
            <a:xfrm>
              <a:off x="3084575" y="5824728"/>
              <a:ext cx="7620" cy="7619"/>
            </a:xfrm>
            <a:prstGeom prst="rect">
              <a:avLst/>
            </a:prstGeom>
          </p:spPr>
        </p:pic>
        <p:pic>
          <p:nvPicPr>
            <p:cNvPr id="664" name="object 664"/>
            <p:cNvPicPr/>
            <p:nvPr/>
          </p:nvPicPr>
          <p:blipFill>
            <a:blip r:embed="rId613" cstate="print"/>
            <a:stretch>
              <a:fillRect/>
            </a:stretch>
          </p:blipFill>
          <p:spPr>
            <a:xfrm>
              <a:off x="2894075" y="6566916"/>
              <a:ext cx="9143" cy="9144"/>
            </a:xfrm>
            <a:prstGeom prst="rect">
              <a:avLst/>
            </a:prstGeom>
          </p:spPr>
        </p:pic>
        <p:pic>
          <p:nvPicPr>
            <p:cNvPr id="665" name="object 665"/>
            <p:cNvPicPr/>
            <p:nvPr/>
          </p:nvPicPr>
          <p:blipFill>
            <a:blip r:embed="rId614" cstate="print"/>
            <a:stretch>
              <a:fillRect/>
            </a:stretch>
          </p:blipFill>
          <p:spPr>
            <a:xfrm>
              <a:off x="2799588" y="5457444"/>
              <a:ext cx="9143" cy="10667"/>
            </a:xfrm>
            <a:prstGeom prst="rect">
              <a:avLst/>
            </a:prstGeom>
          </p:spPr>
        </p:pic>
        <p:pic>
          <p:nvPicPr>
            <p:cNvPr id="666" name="object 666"/>
            <p:cNvPicPr/>
            <p:nvPr/>
          </p:nvPicPr>
          <p:blipFill>
            <a:blip r:embed="rId615" cstate="print"/>
            <a:stretch>
              <a:fillRect/>
            </a:stretch>
          </p:blipFill>
          <p:spPr>
            <a:xfrm>
              <a:off x="3425952" y="5719571"/>
              <a:ext cx="50291" cy="48767"/>
            </a:xfrm>
            <a:prstGeom prst="rect">
              <a:avLst/>
            </a:prstGeom>
          </p:spPr>
        </p:pic>
        <p:pic>
          <p:nvPicPr>
            <p:cNvPr id="667" name="object 667"/>
            <p:cNvPicPr/>
            <p:nvPr/>
          </p:nvPicPr>
          <p:blipFill>
            <a:blip r:embed="rId616" cstate="print"/>
            <a:stretch>
              <a:fillRect/>
            </a:stretch>
          </p:blipFill>
          <p:spPr>
            <a:xfrm>
              <a:off x="3131819" y="5999987"/>
              <a:ext cx="12191" cy="7619"/>
            </a:xfrm>
            <a:prstGeom prst="rect">
              <a:avLst/>
            </a:prstGeom>
          </p:spPr>
        </p:pic>
        <p:pic>
          <p:nvPicPr>
            <p:cNvPr id="668" name="object 668"/>
            <p:cNvPicPr/>
            <p:nvPr/>
          </p:nvPicPr>
          <p:blipFill>
            <a:blip r:embed="rId617" cstate="print"/>
            <a:stretch>
              <a:fillRect/>
            </a:stretch>
          </p:blipFill>
          <p:spPr>
            <a:xfrm>
              <a:off x="3852672" y="6667499"/>
              <a:ext cx="15239" cy="7619"/>
            </a:xfrm>
            <a:prstGeom prst="rect">
              <a:avLst/>
            </a:prstGeom>
          </p:spPr>
        </p:pic>
        <p:pic>
          <p:nvPicPr>
            <p:cNvPr id="669" name="object 669"/>
            <p:cNvPicPr/>
            <p:nvPr/>
          </p:nvPicPr>
          <p:blipFill>
            <a:blip r:embed="rId618" cstate="print"/>
            <a:stretch>
              <a:fillRect/>
            </a:stretch>
          </p:blipFill>
          <p:spPr>
            <a:xfrm>
              <a:off x="2795016" y="6007607"/>
              <a:ext cx="15240" cy="6096"/>
            </a:xfrm>
            <a:prstGeom prst="rect">
              <a:avLst/>
            </a:prstGeom>
          </p:spPr>
        </p:pic>
        <p:pic>
          <p:nvPicPr>
            <p:cNvPr id="670" name="object 670"/>
            <p:cNvPicPr/>
            <p:nvPr/>
          </p:nvPicPr>
          <p:blipFill>
            <a:blip r:embed="rId619" cstate="print"/>
            <a:stretch>
              <a:fillRect/>
            </a:stretch>
          </p:blipFill>
          <p:spPr>
            <a:xfrm>
              <a:off x="3800855" y="5288280"/>
              <a:ext cx="10667" cy="7619"/>
            </a:xfrm>
            <a:prstGeom prst="rect">
              <a:avLst/>
            </a:prstGeom>
          </p:spPr>
        </p:pic>
        <p:pic>
          <p:nvPicPr>
            <p:cNvPr id="671" name="object 671"/>
            <p:cNvPicPr/>
            <p:nvPr/>
          </p:nvPicPr>
          <p:blipFill>
            <a:blip r:embed="rId620" cstate="print"/>
            <a:stretch>
              <a:fillRect/>
            </a:stretch>
          </p:blipFill>
          <p:spPr>
            <a:xfrm>
              <a:off x="3826764" y="6062471"/>
              <a:ext cx="12191" cy="7620"/>
            </a:xfrm>
            <a:prstGeom prst="rect">
              <a:avLst/>
            </a:prstGeom>
          </p:spPr>
        </p:pic>
        <p:pic>
          <p:nvPicPr>
            <p:cNvPr id="672" name="object 672"/>
            <p:cNvPicPr/>
            <p:nvPr/>
          </p:nvPicPr>
          <p:blipFill>
            <a:blip r:embed="rId621" cstate="print"/>
            <a:stretch>
              <a:fillRect/>
            </a:stretch>
          </p:blipFill>
          <p:spPr>
            <a:xfrm>
              <a:off x="3154680" y="5173980"/>
              <a:ext cx="7619" cy="9143"/>
            </a:xfrm>
            <a:prstGeom prst="rect">
              <a:avLst/>
            </a:prstGeom>
          </p:spPr>
        </p:pic>
        <p:pic>
          <p:nvPicPr>
            <p:cNvPr id="673" name="object 673"/>
            <p:cNvPicPr/>
            <p:nvPr/>
          </p:nvPicPr>
          <p:blipFill>
            <a:blip r:embed="rId622" cstate="print"/>
            <a:stretch>
              <a:fillRect/>
            </a:stretch>
          </p:blipFill>
          <p:spPr>
            <a:xfrm>
              <a:off x="3386327" y="3779520"/>
              <a:ext cx="33528" cy="36576"/>
            </a:xfrm>
            <a:prstGeom prst="rect">
              <a:avLst/>
            </a:prstGeom>
          </p:spPr>
        </p:pic>
        <p:pic>
          <p:nvPicPr>
            <p:cNvPr id="674" name="object 674"/>
            <p:cNvPicPr/>
            <p:nvPr/>
          </p:nvPicPr>
          <p:blipFill>
            <a:blip r:embed="rId623" cstate="print"/>
            <a:stretch>
              <a:fillRect/>
            </a:stretch>
          </p:blipFill>
          <p:spPr>
            <a:xfrm>
              <a:off x="2781300" y="5166360"/>
              <a:ext cx="9143" cy="7619"/>
            </a:xfrm>
            <a:prstGeom prst="rect">
              <a:avLst/>
            </a:prstGeom>
          </p:spPr>
        </p:pic>
        <p:pic>
          <p:nvPicPr>
            <p:cNvPr id="675" name="object 675"/>
            <p:cNvPicPr/>
            <p:nvPr/>
          </p:nvPicPr>
          <p:blipFill>
            <a:blip r:embed="rId624" cstate="print"/>
            <a:stretch>
              <a:fillRect/>
            </a:stretch>
          </p:blipFill>
          <p:spPr>
            <a:xfrm>
              <a:off x="2775203" y="6124955"/>
              <a:ext cx="9144" cy="4572"/>
            </a:xfrm>
            <a:prstGeom prst="rect">
              <a:avLst/>
            </a:prstGeom>
          </p:spPr>
        </p:pic>
        <p:pic>
          <p:nvPicPr>
            <p:cNvPr id="676" name="object 676"/>
            <p:cNvPicPr/>
            <p:nvPr/>
          </p:nvPicPr>
          <p:blipFill>
            <a:blip r:embed="rId625" cstate="print"/>
            <a:stretch>
              <a:fillRect/>
            </a:stretch>
          </p:blipFill>
          <p:spPr>
            <a:xfrm>
              <a:off x="2839211" y="4840223"/>
              <a:ext cx="12191" cy="6095"/>
            </a:xfrm>
            <a:prstGeom prst="rect">
              <a:avLst/>
            </a:prstGeom>
          </p:spPr>
        </p:pic>
        <p:pic>
          <p:nvPicPr>
            <p:cNvPr id="677" name="object 677"/>
            <p:cNvPicPr/>
            <p:nvPr/>
          </p:nvPicPr>
          <p:blipFill>
            <a:blip r:embed="rId626" cstate="print"/>
            <a:stretch>
              <a:fillRect/>
            </a:stretch>
          </p:blipFill>
          <p:spPr>
            <a:xfrm>
              <a:off x="2900172" y="4824984"/>
              <a:ext cx="12191" cy="7619"/>
            </a:xfrm>
            <a:prstGeom prst="rect">
              <a:avLst/>
            </a:prstGeom>
          </p:spPr>
        </p:pic>
        <p:pic>
          <p:nvPicPr>
            <p:cNvPr id="678" name="object 678"/>
            <p:cNvPicPr/>
            <p:nvPr/>
          </p:nvPicPr>
          <p:blipFill>
            <a:blip r:embed="rId627" cstate="print"/>
            <a:stretch>
              <a:fillRect/>
            </a:stretch>
          </p:blipFill>
          <p:spPr>
            <a:xfrm>
              <a:off x="3642359" y="4517135"/>
              <a:ext cx="27432" cy="21336"/>
            </a:xfrm>
            <a:prstGeom prst="rect">
              <a:avLst/>
            </a:prstGeom>
          </p:spPr>
        </p:pic>
        <p:pic>
          <p:nvPicPr>
            <p:cNvPr id="679" name="object 679"/>
            <p:cNvPicPr/>
            <p:nvPr/>
          </p:nvPicPr>
          <p:blipFill>
            <a:blip r:embed="rId628" cstate="print"/>
            <a:stretch>
              <a:fillRect/>
            </a:stretch>
          </p:blipFill>
          <p:spPr>
            <a:xfrm>
              <a:off x="2913888" y="3902964"/>
              <a:ext cx="24383" cy="15239"/>
            </a:xfrm>
            <a:prstGeom prst="rect">
              <a:avLst/>
            </a:prstGeom>
          </p:spPr>
        </p:pic>
        <p:pic>
          <p:nvPicPr>
            <p:cNvPr id="680" name="object 680"/>
            <p:cNvPicPr/>
            <p:nvPr/>
          </p:nvPicPr>
          <p:blipFill>
            <a:blip r:embed="rId629" cstate="print"/>
            <a:stretch>
              <a:fillRect/>
            </a:stretch>
          </p:blipFill>
          <p:spPr>
            <a:xfrm>
              <a:off x="3688079" y="5076444"/>
              <a:ext cx="27431" cy="19811"/>
            </a:xfrm>
            <a:prstGeom prst="rect">
              <a:avLst/>
            </a:prstGeom>
          </p:spPr>
        </p:pic>
        <p:pic>
          <p:nvPicPr>
            <p:cNvPr id="681" name="object 681"/>
            <p:cNvPicPr/>
            <p:nvPr/>
          </p:nvPicPr>
          <p:blipFill>
            <a:blip r:embed="rId630" cstate="print"/>
            <a:stretch>
              <a:fillRect/>
            </a:stretch>
          </p:blipFill>
          <p:spPr>
            <a:xfrm>
              <a:off x="3700272" y="4340352"/>
              <a:ext cx="18287" cy="16763"/>
            </a:xfrm>
            <a:prstGeom prst="rect">
              <a:avLst/>
            </a:prstGeom>
          </p:spPr>
        </p:pic>
        <p:pic>
          <p:nvPicPr>
            <p:cNvPr id="682" name="object 682"/>
            <p:cNvPicPr/>
            <p:nvPr/>
          </p:nvPicPr>
          <p:blipFill>
            <a:blip r:embed="rId631" cstate="print"/>
            <a:stretch>
              <a:fillRect/>
            </a:stretch>
          </p:blipFill>
          <p:spPr>
            <a:xfrm>
              <a:off x="2776727" y="4576572"/>
              <a:ext cx="15240" cy="10667"/>
            </a:xfrm>
            <a:prstGeom prst="rect">
              <a:avLst/>
            </a:prstGeom>
          </p:spPr>
        </p:pic>
        <p:pic>
          <p:nvPicPr>
            <p:cNvPr id="683" name="object 683"/>
            <p:cNvPicPr/>
            <p:nvPr/>
          </p:nvPicPr>
          <p:blipFill>
            <a:blip r:embed="rId632" cstate="print"/>
            <a:stretch>
              <a:fillRect/>
            </a:stretch>
          </p:blipFill>
          <p:spPr>
            <a:xfrm>
              <a:off x="3444240" y="5184648"/>
              <a:ext cx="21335" cy="15239"/>
            </a:xfrm>
            <a:prstGeom prst="rect">
              <a:avLst/>
            </a:prstGeom>
          </p:spPr>
        </p:pic>
        <p:pic>
          <p:nvPicPr>
            <p:cNvPr id="684" name="object 684"/>
            <p:cNvPicPr/>
            <p:nvPr/>
          </p:nvPicPr>
          <p:blipFill>
            <a:blip r:embed="rId633" cstate="print"/>
            <a:stretch>
              <a:fillRect/>
            </a:stretch>
          </p:blipFill>
          <p:spPr>
            <a:xfrm>
              <a:off x="2968751" y="4291584"/>
              <a:ext cx="22859" cy="12191"/>
            </a:xfrm>
            <a:prstGeom prst="rect">
              <a:avLst/>
            </a:prstGeom>
          </p:spPr>
        </p:pic>
        <p:pic>
          <p:nvPicPr>
            <p:cNvPr id="685" name="object 685"/>
            <p:cNvPicPr/>
            <p:nvPr/>
          </p:nvPicPr>
          <p:blipFill>
            <a:blip r:embed="rId634" cstate="print"/>
            <a:stretch>
              <a:fillRect/>
            </a:stretch>
          </p:blipFill>
          <p:spPr>
            <a:xfrm>
              <a:off x="3675888" y="4881371"/>
              <a:ext cx="18287" cy="30480"/>
            </a:xfrm>
            <a:prstGeom prst="rect">
              <a:avLst/>
            </a:prstGeom>
          </p:spPr>
        </p:pic>
        <p:pic>
          <p:nvPicPr>
            <p:cNvPr id="686" name="object 686"/>
            <p:cNvPicPr/>
            <p:nvPr/>
          </p:nvPicPr>
          <p:blipFill>
            <a:blip r:embed="rId635" cstate="print"/>
            <a:stretch>
              <a:fillRect/>
            </a:stretch>
          </p:blipFill>
          <p:spPr>
            <a:xfrm>
              <a:off x="3080003" y="4844796"/>
              <a:ext cx="16764" cy="12191"/>
            </a:xfrm>
            <a:prstGeom prst="rect">
              <a:avLst/>
            </a:prstGeom>
          </p:spPr>
        </p:pic>
        <p:pic>
          <p:nvPicPr>
            <p:cNvPr id="687" name="object 687"/>
            <p:cNvPicPr/>
            <p:nvPr/>
          </p:nvPicPr>
          <p:blipFill>
            <a:blip r:embed="rId636" cstate="print"/>
            <a:stretch>
              <a:fillRect/>
            </a:stretch>
          </p:blipFill>
          <p:spPr>
            <a:xfrm>
              <a:off x="3526535" y="4954523"/>
              <a:ext cx="16764" cy="10668"/>
            </a:xfrm>
            <a:prstGeom prst="rect">
              <a:avLst/>
            </a:prstGeom>
          </p:spPr>
        </p:pic>
        <p:pic>
          <p:nvPicPr>
            <p:cNvPr id="688" name="object 688"/>
            <p:cNvPicPr/>
            <p:nvPr/>
          </p:nvPicPr>
          <p:blipFill>
            <a:blip r:embed="rId637" cstate="print"/>
            <a:stretch>
              <a:fillRect/>
            </a:stretch>
          </p:blipFill>
          <p:spPr>
            <a:xfrm>
              <a:off x="3188207" y="4160520"/>
              <a:ext cx="13716" cy="7620"/>
            </a:xfrm>
            <a:prstGeom prst="rect">
              <a:avLst/>
            </a:prstGeom>
          </p:spPr>
        </p:pic>
        <p:pic>
          <p:nvPicPr>
            <p:cNvPr id="689" name="object 689"/>
            <p:cNvPicPr/>
            <p:nvPr/>
          </p:nvPicPr>
          <p:blipFill>
            <a:blip r:embed="rId638" cstate="print"/>
            <a:stretch>
              <a:fillRect/>
            </a:stretch>
          </p:blipFill>
          <p:spPr>
            <a:xfrm>
              <a:off x="3633215" y="5039867"/>
              <a:ext cx="13716" cy="12192"/>
            </a:xfrm>
            <a:prstGeom prst="rect">
              <a:avLst/>
            </a:prstGeom>
          </p:spPr>
        </p:pic>
        <p:pic>
          <p:nvPicPr>
            <p:cNvPr id="690" name="object 690"/>
            <p:cNvPicPr/>
            <p:nvPr/>
          </p:nvPicPr>
          <p:blipFill>
            <a:blip r:embed="rId639" cstate="print"/>
            <a:stretch>
              <a:fillRect/>
            </a:stretch>
          </p:blipFill>
          <p:spPr>
            <a:xfrm>
              <a:off x="3386327" y="4040123"/>
              <a:ext cx="18288" cy="10667"/>
            </a:xfrm>
            <a:prstGeom prst="rect">
              <a:avLst/>
            </a:prstGeom>
          </p:spPr>
        </p:pic>
        <p:pic>
          <p:nvPicPr>
            <p:cNvPr id="691" name="object 691"/>
            <p:cNvPicPr/>
            <p:nvPr/>
          </p:nvPicPr>
          <p:blipFill>
            <a:blip r:embed="rId640" cstate="print"/>
            <a:stretch>
              <a:fillRect/>
            </a:stretch>
          </p:blipFill>
          <p:spPr>
            <a:xfrm>
              <a:off x="3255264" y="4180331"/>
              <a:ext cx="12191" cy="9143"/>
            </a:xfrm>
            <a:prstGeom prst="rect">
              <a:avLst/>
            </a:prstGeom>
          </p:spPr>
        </p:pic>
        <p:pic>
          <p:nvPicPr>
            <p:cNvPr id="692" name="object 692"/>
            <p:cNvPicPr/>
            <p:nvPr/>
          </p:nvPicPr>
          <p:blipFill>
            <a:blip r:embed="rId641" cstate="print"/>
            <a:stretch>
              <a:fillRect/>
            </a:stretch>
          </p:blipFill>
          <p:spPr>
            <a:xfrm>
              <a:off x="2967227" y="4189476"/>
              <a:ext cx="10668" cy="7619"/>
            </a:xfrm>
            <a:prstGeom prst="rect">
              <a:avLst/>
            </a:prstGeom>
          </p:spPr>
        </p:pic>
        <p:pic>
          <p:nvPicPr>
            <p:cNvPr id="693" name="object 693"/>
            <p:cNvPicPr/>
            <p:nvPr/>
          </p:nvPicPr>
          <p:blipFill>
            <a:blip r:embed="rId642" cstate="print"/>
            <a:stretch>
              <a:fillRect/>
            </a:stretch>
          </p:blipFill>
          <p:spPr>
            <a:xfrm>
              <a:off x="3672840" y="4197096"/>
              <a:ext cx="13716" cy="7619"/>
            </a:xfrm>
            <a:prstGeom prst="rect">
              <a:avLst/>
            </a:prstGeom>
          </p:spPr>
        </p:pic>
        <p:pic>
          <p:nvPicPr>
            <p:cNvPr id="694" name="object 694"/>
            <p:cNvPicPr/>
            <p:nvPr/>
          </p:nvPicPr>
          <p:blipFill>
            <a:blip r:embed="rId643" cstate="print"/>
            <a:stretch>
              <a:fillRect/>
            </a:stretch>
          </p:blipFill>
          <p:spPr>
            <a:xfrm>
              <a:off x="3579876" y="4239767"/>
              <a:ext cx="12191" cy="6096"/>
            </a:xfrm>
            <a:prstGeom prst="rect">
              <a:avLst/>
            </a:prstGeom>
          </p:spPr>
        </p:pic>
        <p:pic>
          <p:nvPicPr>
            <p:cNvPr id="695" name="object 695"/>
            <p:cNvPicPr/>
            <p:nvPr/>
          </p:nvPicPr>
          <p:blipFill>
            <a:blip r:embed="rId644" cstate="print"/>
            <a:stretch>
              <a:fillRect/>
            </a:stretch>
          </p:blipFill>
          <p:spPr>
            <a:xfrm>
              <a:off x="3105911" y="4386072"/>
              <a:ext cx="13716" cy="7619"/>
            </a:xfrm>
            <a:prstGeom prst="rect">
              <a:avLst/>
            </a:prstGeom>
          </p:spPr>
        </p:pic>
        <p:pic>
          <p:nvPicPr>
            <p:cNvPr id="696" name="object 696"/>
            <p:cNvPicPr/>
            <p:nvPr/>
          </p:nvPicPr>
          <p:blipFill>
            <a:blip r:embed="rId645" cstate="print"/>
            <a:stretch>
              <a:fillRect/>
            </a:stretch>
          </p:blipFill>
          <p:spPr>
            <a:xfrm>
              <a:off x="2916935" y="4011167"/>
              <a:ext cx="9144" cy="4572"/>
            </a:xfrm>
            <a:prstGeom prst="rect">
              <a:avLst/>
            </a:prstGeom>
          </p:spPr>
        </p:pic>
        <p:pic>
          <p:nvPicPr>
            <p:cNvPr id="697" name="object 697"/>
            <p:cNvPicPr/>
            <p:nvPr/>
          </p:nvPicPr>
          <p:blipFill>
            <a:blip r:embed="rId646" cstate="print"/>
            <a:stretch>
              <a:fillRect/>
            </a:stretch>
          </p:blipFill>
          <p:spPr>
            <a:xfrm>
              <a:off x="3419855" y="4315967"/>
              <a:ext cx="12191" cy="7620"/>
            </a:xfrm>
            <a:prstGeom prst="rect">
              <a:avLst/>
            </a:prstGeom>
          </p:spPr>
        </p:pic>
        <p:pic>
          <p:nvPicPr>
            <p:cNvPr id="698" name="object 698"/>
            <p:cNvPicPr/>
            <p:nvPr/>
          </p:nvPicPr>
          <p:blipFill>
            <a:blip r:embed="rId647" cstate="print"/>
            <a:stretch>
              <a:fillRect/>
            </a:stretch>
          </p:blipFill>
          <p:spPr>
            <a:xfrm>
              <a:off x="2991611" y="4995671"/>
              <a:ext cx="15240" cy="10667"/>
            </a:xfrm>
            <a:prstGeom prst="rect">
              <a:avLst/>
            </a:prstGeom>
          </p:spPr>
        </p:pic>
        <p:pic>
          <p:nvPicPr>
            <p:cNvPr id="699" name="object 699"/>
            <p:cNvPicPr/>
            <p:nvPr/>
          </p:nvPicPr>
          <p:blipFill>
            <a:blip r:embed="rId648" cstate="print"/>
            <a:stretch>
              <a:fillRect/>
            </a:stretch>
          </p:blipFill>
          <p:spPr>
            <a:xfrm>
              <a:off x="3450335" y="4757927"/>
              <a:ext cx="7620" cy="9144"/>
            </a:xfrm>
            <a:prstGeom prst="rect">
              <a:avLst/>
            </a:prstGeom>
          </p:spPr>
        </p:pic>
        <p:pic>
          <p:nvPicPr>
            <p:cNvPr id="700" name="object 700"/>
            <p:cNvPicPr/>
            <p:nvPr/>
          </p:nvPicPr>
          <p:blipFill>
            <a:blip r:embed="rId649" cstate="print"/>
            <a:stretch>
              <a:fillRect/>
            </a:stretch>
          </p:blipFill>
          <p:spPr>
            <a:xfrm>
              <a:off x="7629144" y="5288280"/>
              <a:ext cx="36575" cy="21335"/>
            </a:xfrm>
            <a:prstGeom prst="rect">
              <a:avLst/>
            </a:prstGeom>
          </p:spPr>
        </p:pic>
        <p:pic>
          <p:nvPicPr>
            <p:cNvPr id="701" name="object 701"/>
            <p:cNvPicPr/>
            <p:nvPr/>
          </p:nvPicPr>
          <p:blipFill>
            <a:blip r:embed="rId650" cstate="print"/>
            <a:stretch>
              <a:fillRect/>
            </a:stretch>
          </p:blipFill>
          <p:spPr>
            <a:xfrm>
              <a:off x="7533132" y="4128516"/>
              <a:ext cx="70103" cy="38100"/>
            </a:xfrm>
            <a:prstGeom prst="rect">
              <a:avLst/>
            </a:prstGeom>
          </p:spPr>
        </p:pic>
        <p:pic>
          <p:nvPicPr>
            <p:cNvPr id="702" name="object 702"/>
            <p:cNvPicPr/>
            <p:nvPr/>
          </p:nvPicPr>
          <p:blipFill>
            <a:blip r:embed="rId651" cstate="print"/>
            <a:stretch>
              <a:fillRect/>
            </a:stretch>
          </p:blipFill>
          <p:spPr>
            <a:xfrm>
              <a:off x="7271003" y="6553199"/>
              <a:ext cx="19812" cy="21335"/>
            </a:xfrm>
            <a:prstGeom prst="rect">
              <a:avLst/>
            </a:prstGeom>
          </p:spPr>
        </p:pic>
        <p:pic>
          <p:nvPicPr>
            <p:cNvPr id="703" name="object 703"/>
            <p:cNvPicPr/>
            <p:nvPr/>
          </p:nvPicPr>
          <p:blipFill>
            <a:blip r:embed="rId652" cstate="print"/>
            <a:stretch>
              <a:fillRect/>
            </a:stretch>
          </p:blipFill>
          <p:spPr>
            <a:xfrm>
              <a:off x="7688580" y="5021580"/>
              <a:ext cx="13715" cy="10667"/>
            </a:xfrm>
            <a:prstGeom prst="rect">
              <a:avLst/>
            </a:prstGeom>
          </p:spPr>
        </p:pic>
        <p:pic>
          <p:nvPicPr>
            <p:cNvPr id="704" name="object 704"/>
            <p:cNvPicPr/>
            <p:nvPr/>
          </p:nvPicPr>
          <p:blipFill>
            <a:blip r:embed="rId653" cstate="print"/>
            <a:stretch>
              <a:fillRect/>
            </a:stretch>
          </p:blipFill>
          <p:spPr>
            <a:xfrm>
              <a:off x="7962900" y="3825240"/>
              <a:ext cx="15239" cy="13716"/>
            </a:xfrm>
            <a:prstGeom prst="rect">
              <a:avLst/>
            </a:prstGeom>
          </p:spPr>
        </p:pic>
        <p:pic>
          <p:nvPicPr>
            <p:cNvPr id="705" name="object 705"/>
            <p:cNvPicPr/>
            <p:nvPr/>
          </p:nvPicPr>
          <p:blipFill>
            <a:blip r:embed="rId654" cstate="print"/>
            <a:stretch>
              <a:fillRect/>
            </a:stretch>
          </p:blipFill>
          <p:spPr>
            <a:xfrm>
              <a:off x="7499603" y="5524499"/>
              <a:ext cx="9144" cy="13716"/>
            </a:xfrm>
            <a:prstGeom prst="rect">
              <a:avLst/>
            </a:prstGeom>
          </p:spPr>
        </p:pic>
        <p:pic>
          <p:nvPicPr>
            <p:cNvPr id="706" name="object 706"/>
            <p:cNvPicPr/>
            <p:nvPr/>
          </p:nvPicPr>
          <p:blipFill>
            <a:blip r:embed="rId655" cstate="print"/>
            <a:stretch>
              <a:fillRect/>
            </a:stretch>
          </p:blipFill>
          <p:spPr>
            <a:xfrm>
              <a:off x="7818119" y="3799331"/>
              <a:ext cx="21335" cy="7619"/>
            </a:xfrm>
            <a:prstGeom prst="rect">
              <a:avLst/>
            </a:prstGeom>
          </p:spPr>
        </p:pic>
        <p:pic>
          <p:nvPicPr>
            <p:cNvPr id="707" name="object 707"/>
            <p:cNvPicPr/>
            <p:nvPr/>
          </p:nvPicPr>
          <p:blipFill>
            <a:blip r:embed="rId656" cstate="print"/>
            <a:stretch>
              <a:fillRect/>
            </a:stretch>
          </p:blipFill>
          <p:spPr>
            <a:xfrm>
              <a:off x="7717535" y="5541264"/>
              <a:ext cx="54864" cy="59435"/>
            </a:xfrm>
            <a:prstGeom prst="rect">
              <a:avLst/>
            </a:prstGeom>
          </p:spPr>
        </p:pic>
        <p:pic>
          <p:nvPicPr>
            <p:cNvPr id="708" name="object 708"/>
            <p:cNvPicPr/>
            <p:nvPr/>
          </p:nvPicPr>
          <p:blipFill>
            <a:blip r:embed="rId657" cstate="print"/>
            <a:stretch>
              <a:fillRect/>
            </a:stretch>
          </p:blipFill>
          <p:spPr>
            <a:xfrm>
              <a:off x="7955280" y="6076187"/>
              <a:ext cx="12191" cy="10667"/>
            </a:xfrm>
            <a:prstGeom prst="rect">
              <a:avLst/>
            </a:prstGeom>
          </p:spPr>
        </p:pic>
        <p:pic>
          <p:nvPicPr>
            <p:cNvPr id="709" name="object 709"/>
            <p:cNvPicPr/>
            <p:nvPr/>
          </p:nvPicPr>
          <p:blipFill>
            <a:blip r:embed="rId658" cstate="print"/>
            <a:stretch>
              <a:fillRect/>
            </a:stretch>
          </p:blipFill>
          <p:spPr>
            <a:xfrm>
              <a:off x="7127747" y="5077967"/>
              <a:ext cx="12191" cy="9144"/>
            </a:xfrm>
            <a:prstGeom prst="rect">
              <a:avLst/>
            </a:prstGeom>
          </p:spPr>
        </p:pic>
        <p:pic>
          <p:nvPicPr>
            <p:cNvPr id="710" name="object 710"/>
            <p:cNvPicPr/>
            <p:nvPr/>
          </p:nvPicPr>
          <p:blipFill>
            <a:blip r:embed="rId659" cstate="print"/>
            <a:stretch>
              <a:fillRect/>
            </a:stretch>
          </p:blipFill>
          <p:spPr>
            <a:xfrm>
              <a:off x="7620000" y="5146548"/>
              <a:ext cx="16764" cy="10667"/>
            </a:xfrm>
            <a:prstGeom prst="rect">
              <a:avLst/>
            </a:prstGeom>
          </p:spPr>
        </p:pic>
        <p:pic>
          <p:nvPicPr>
            <p:cNvPr id="711" name="object 711"/>
            <p:cNvPicPr/>
            <p:nvPr/>
          </p:nvPicPr>
          <p:blipFill>
            <a:blip r:embed="rId660" cstate="print"/>
            <a:stretch>
              <a:fillRect/>
            </a:stretch>
          </p:blipFill>
          <p:spPr>
            <a:xfrm>
              <a:off x="7918703" y="4133087"/>
              <a:ext cx="12192" cy="9143"/>
            </a:xfrm>
            <a:prstGeom prst="rect">
              <a:avLst/>
            </a:prstGeom>
          </p:spPr>
        </p:pic>
        <p:pic>
          <p:nvPicPr>
            <p:cNvPr id="712" name="object 712"/>
            <p:cNvPicPr/>
            <p:nvPr/>
          </p:nvPicPr>
          <p:blipFill>
            <a:blip r:embed="rId661" cstate="print"/>
            <a:stretch>
              <a:fillRect/>
            </a:stretch>
          </p:blipFill>
          <p:spPr>
            <a:xfrm>
              <a:off x="7908035" y="3817620"/>
              <a:ext cx="13716" cy="6096"/>
            </a:xfrm>
            <a:prstGeom prst="rect">
              <a:avLst/>
            </a:prstGeom>
          </p:spPr>
        </p:pic>
        <p:pic>
          <p:nvPicPr>
            <p:cNvPr id="713" name="object 713"/>
            <p:cNvPicPr/>
            <p:nvPr/>
          </p:nvPicPr>
          <p:blipFill>
            <a:blip r:embed="rId662" cstate="print"/>
            <a:stretch>
              <a:fillRect/>
            </a:stretch>
          </p:blipFill>
          <p:spPr>
            <a:xfrm>
              <a:off x="7583423" y="3779520"/>
              <a:ext cx="13716" cy="3048"/>
            </a:xfrm>
            <a:prstGeom prst="rect">
              <a:avLst/>
            </a:prstGeom>
          </p:spPr>
        </p:pic>
        <p:pic>
          <p:nvPicPr>
            <p:cNvPr id="714" name="object 714"/>
            <p:cNvPicPr/>
            <p:nvPr/>
          </p:nvPicPr>
          <p:blipFill>
            <a:blip r:embed="rId663" cstate="print"/>
            <a:stretch>
              <a:fillRect/>
            </a:stretch>
          </p:blipFill>
          <p:spPr>
            <a:xfrm>
              <a:off x="7461503" y="5806439"/>
              <a:ext cx="10667" cy="12192"/>
            </a:xfrm>
            <a:prstGeom prst="rect">
              <a:avLst/>
            </a:prstGeom>
          </p:spPr>
        </p:pic>
        <p:pic>
          <p:nvPicPr>
            <p:cNvPr id="715" name="object 715"/>
            <p:cNvPicPr/>
            <p:nvPr/>
          </p:nvPicPr>
          <p:blipFill>
            <a:blip r:embed="rId664" cstate="print"/>
            <a:stretch>
              <a:fillRect/>
            </a:stretch>
          </p:blipFill>
          <p:spPr>
            <a:xfrm>
              <a:off x="7481316" y="5341620"/>
              <a:ext cx="10667" cy="9144"/>
            </a:xfrm>
            <a:prstGeom prst="rect">
              <a:avLst/>
            </a:prstGeom>
          </p:spPr>
        </p:pic>
        <p:pic>
          <p:nvPicPr>
            <p:cNvPr id="716" name="object 716"/>
            <p:cNvPicPr/>
            <p:nvPr/>
          </p:nvPicPr>
          <p:blipFill>
            <a:blip r:embed="rId665" cstate="print"/>
            <a:stretch>
              <a:fillRect/>
            </a:stretch>
          </p:blipFill>
          <p:spPr>
            <a:xfrm>
              <a:off x="7522464" y="4817364"/>
              <a:ext cx="12191" cy="9143"/>
            </a:xfrm>
            <a:prstGeom prst="rect">
              <a:avLst/>
            </a:prstGeom>
          </p:spPr>
        </p:pic>
        <p:pic>
          <p:nvPicPr>
            <p:cNvPr id="717" name="object 717"/>
            <p:cNvPicPr/>
            <p:nvPr/>
          </p:nvPicPr>
          <p:blipFill>
            <a:blip r:embed="rId666" cstate="print"/>
            <a:stretch>
              <a:fillRect/>
            </a:stretch>
          </p:blipFill>
          <p:spPr>
            <a:xfrm>
              <a:off x="7822692" y="4573523"/>
              <a:ext cx="12191" cy="9143"/>
            </a:xfrm>
            <a:prstGeom prst="rect">
              <a:avLst/>
            </a:prstGeom>
          </p:spPr>
        </p:pic>
        <p:pic>
          <p:nvPicPr>
            <p:cNvPr id="718" name="object 718"/>
            <p:cNvPicPr/>
            <p:nvPr/>
          </p:nvPicPr>
          <p:blipFill>
            <a:blip r:embed="rId667" cstate="print"/>
            <a:stretch>
              <a:fillRect/>
            </a:stretch>
          </p:blipFill>
          <p:spPr>
            <a:xfrm>
              <a:off x="7936992" y="4483608"/>
              <a:ext cx="16763" cy="12191"/>
            </a:xfrm>
            <a:prstGeom prst="rect">
              <a:avLst/>
            </a:prstGeom>
          </p:spPr>
        </p:pic>
        <p:pic>
          <p:nvPicPr>
            <p:cNvPr id="719" name="object 719"/>
            <p:cNvPicPr/>
            <p:nvPr/>
          </p:nvPicPr>
          <p:blipFill>
            <a:blip r:embed="rId668" cstate="print"/>
            <a:stretch>
              <a:fillRect/>
            </a:stretch>
          </p:blipFill>
          <p:spPr>
            <a:xfrm>
              <a:off x="7171944" y="3939540"/>
              <a:ext cx="13716" cy="10667"/>
            </a:xfrm>
            <a:prstGeom prst="rect">
              <a:avLst/>
            </a:prstGeom>
          </p:spPr>
        </p:pic>
        <p:pic>
          <p:nvPicPr>
            <p:cNvPr id="720" name="object 720"/>
            <p:cNvPicPr/>
            <p:nvPr/>
          </p:nvPicPr>
          <p:blipFill>
            <a:blip r:embed="rId669" cstate="print"/>
            <a:stretch>
              <a:fillRect/>
            </a:stretch>
          </p:blipFill>
          <p:spPr>
            <a:xfrm>
              <a:off x="7892796" y="6053328"/>
              <a:ext cx="12191" cy="7619"/>
            </a:xfrm>
            <a:prstGeom prst="rect">
              <a:avLst/>
            </a:prstGeom>
          </p:spPr>
        </p:pic>
        <p:pic>
          <p:nvPicPr>
            <p:cNvPr id="721" name="object 721"/>
            <p:cNvPicPr/>
            <p:nvPr/>
          </p:nvPicPr>
          <p:blipFill>
            <a:blip r:embed="rId670" cstate="print"/>
            <a:stretch>
              <a:fillRect/>
            </a:stretch>
          </p:blipFill>
          <p:spPr>
            <a:xfrm>
              <a:off x="6838188" y="6594347"/>
              <a:ext cx="118872" cy="120396"/>
            </a:xfrm>
            <a:prstGeom prst="rect">
              <a:avLst/>
            </a:prstGeom>
          </p:spPr>
        </p:pic>
        <p:pic>
          <p:nvPicPr>
            <p:cNvPr id="722" name="object 722"/>
            <p:cNvPicPr/>
            <p:nvPr/>
          </p:nvPicPr>
          <p:blipFill>
            <a:blip r:embed="rId671" cstate="print"/>
            <a:stretch>
              <a:fillRect/>
            </a:stretch>
          </p:blipFill>
          <p:spPr>
            <a:xfrm>
              <a:off x="7831835" y="3874008"/>
              <a:ext cx="10667" cy="10667"/>
            </a:xfrm>
            <a:prstGeom prst="rect">
              <a:avLst/>
            </a:prstGeom>
          </p:spPr>
        </p:pic>
        <p:pic>
          <p:nvPicPr>
            <p:cNvPr id="723" name="object 723"/>
            <p:cNvPicPr/>
            <p:nvPr/>
          </p:nvPicPr>
          <p:blipFill>
            <a:blip r:embed="rId672" cstate="print"/>
            <a:stretch>
              <a:fillRect/>
            </a:stretch>
          </p:blipFill>
          <p:spPr>
            <a:xfrm>
              <a:off x="6940296" y="5759196"/>
              <a:ext cx="13715" cy="10667"/>
            </a:xfrm>
            <a:prstGeom prst="rect">
              <a:avLst/>
            </a:prstGeom>
          </p:spPr>
        </p:pic>
        <p:pic>
          <p:nvPicPr>
            <p:cNvPr id="724" name="object 724"/>
            <p:cNvPicPr/>
            <p:nvPr/>
          </p:nvPicPr>
          <p:blipFill>
            <a:blip r:embed="rId673" cstate="print"/>
            <a:stretch>
              <a:fillRect/>
            </a:stretch>
          </p:blipFill>
          <p:spPr>
            <a:xfrm>
              <a:off x="7856219" y="5247131"/>
              <a:ext cx="60960" cy="36575"/>
            </a:xfrm>
            <a:prstGeom prst="rect">
              <a:avLst/>
            </a:prstGeom>
          </p:spPr>
        </p:pic>
        <p:pic>
          <p:nvPicPr>
            <p:cNvPr id="725" name="object 725"/>
            <p:cNvPicPr/>
            <p:nvPr/>
          </p:nvPicPr>
          <p:blipFill>
            <a:blip r:embed="rId674" cstate="print"/>
            <a:stretch>
              <a:fillRect/>
            </a:stretch>
          </p:blipFill>
          <p:spPr>
            <a:xfrm>
              <a:off x="7568183" y="5728716"/>
              <a:ext cx="10667" cy="7619"/>
            </a:xfrm>
            <a:prstGeom prst="rect">
              <a:avLst/>
            </a:prstGeom>
          </p:spPr>
        </p:pic>
        <p:pic>
          <p:nvPicPr>
            <p:cNvPr id="726" name="object 726"/>
            <p:cNvPicPr/>
            <p:nvPr/>
          </p:nvPicPr>
          <p:blipFill>
            <a:blip r:embed="rId675" cstate="print"/>
            <a:stretch>
              <a:fillRect/>
            </a:stretch>
          </p:blipFill>
          <p:spPr>
            <a:xfrm>
              <a:off x="7831835" y="5646420"/>
              <a:ext cx="44196" cy="42672"/>
            </a:xfrm>
            <a:prstGeom prst="rect">
              <a:avLst/>
            </a:prstGeom>
          </p:spPr>
        </p:pic>
        <p:pic>
          <p:nvPicPr>
            <p:cNvPr id="727" name="object 727"/>
            <p:cNvPicPr/>
            <p:nvPr/>
          </p:nvPicPr>
          <p:blipFill>
            <a:blip r:embed="rId676" cstate="print"/>
            <a:stretch>
              <a:fillRect/>
            </a:stretch>
          </p:blipFill>
          <p:spPr>
            <a:xfrm>
              <a:off x="7735823" y="5641848"/>
              <a:ext cx="7620" cy="7619"/>
            </a:xfrm>
            <a:prstGeom prst="rect">
              <a:avLst/>
            </a:prstGeom>
          </p:spPr>
        </p:pic>
        <p:pic>
          <p:nvPicPr>
            <p:cNvPr id="728" name="object 728"/>
            <p:cNvPicPr/>
            <p:nvPr/>
          </p:nvPicPr>
          <p:blipFill>
            <a:blip r:embed="rId677" cstate="print"/>
            <a:stretch>
              <a:fillRect/>
            </a:stretch>
          </p:blipFill>
          <p:spPr>
            <a:xfrm>
              <a:off x="7016496" y="6016752"/>
              <a:ext cx="7619" cy="9144"/>
            </a:xfrm>
            <a:prstGeom prst="rect">
              <a:avLst/>
            </a:prstGeom>
          </p:spPr>
        </p:pic>
        <p:pic>
          <p:nvPicPr>
            <p:cNvPr id="729" name="object 729"/>
            <p:cNvPicPr/>
            <p:nvPr/>
          </p:nvPicPr>
          <p:blipFill>
            <a:blip r:embed="rId678" cstate="print"/>
            <a:stretch>
              <a:fillRect/>
            </a:stretch>
          </p:blipFill>
          <p:spPr>
            <a:xfrm>
              <a:off x="7613903" y="4472940"/>
              <a:ext cx="10667" cy="7619"/>
            </a:xfrm>
            <a:prstGeom prst="rect">
              <a:avLst/>
            </a:prstGeom>
          </p:spPr>
        </p:pic>
        <p:pic>
          <p:nvPicPr>
            <p:cNvPr id="730" name="object 730"/>
            <p:cNvPicPr/>
            <p:nvPr/>
          </p:nvPicPr>
          <p:blipFill>
            <a:blip r:embed="rId679" cstate="print"/>
            <a:stretch>
              <a:fillRect/>
            </a:stretch>
          </p:blipFill>
          <p:spPr>
            <a:xfrm>
              <a:off x="7357871" y="6099048"/>
              <a:ext cx="7620" cy="4571"/>
            </a:xfrm>
            <a:prstGeom prst="rect">
              <a:avLst/>
            </a:prstGeom>
          </p:spPr>
        </p:pic>
        <p:pic>
          <p:nvPicPr>
            <p:cNvPr id="731" name="object 731"/>
            <p:cNvPicPr/>
            <p:nvPr/>
          </p:nvPicPr>
          <p:blipFill>
            <a:blip r:embed="rId680" cstate="print"/>
            <a:stretch>
              <a:fillRect/>
            </a:stretch>
          </p:blipFill>
          <p:spPr>
            <a:xfrm>
              <a:off x="7498080" y="6179820"/>
              <a:ext cx="12191" cy="4572"/>
            </a:xfrm>
            <a:prstGeom prst="rect">
              <a:avLst/>
            </a:prstGeom>
          </p:spPr>
        </p:pic>
        <p:pic>
          <p:nvPicPr>
            <p:cNvPr id="732" name="object 732"/>
            <p:cNvPicPr/>
            <p:nvPr/>
          </p:nvPicPr>
          <p:blipFill>
            <a:blip r:embed="rId681" cstate="print"/>
            <a:stretch>
              <a:fillRect/>
            </a:stretch>
          </p:blipFill>
          <p:spPr>
            <a:xfrm>
              <a:off x="7911083" y="6257544"/>
              <a:ext cx="13716" cy="6095"/>
            </a:xfrm>
            <a:prstGeom prst="rect">
              <a:avLst/>
            </a:prstGeom>
          </p:spPr>
        </p:pic>
        <p:pic>
          <p:nvPicPr>
            <p:cNvPr id="733" name="object 733"/>
            <p:cNvPicPr/>
            <p:nvPr/>
          </p:nvPicPr>
          <p:blipFill>
            <a:blip r:embed="rId682" cstate="print"/>
            <a:stretch>
              <a:fillRect/>
            </a:stretch>
          </p:blipFill>
          <p:spPr>
            <a:xfrm>
              <a:off x="7464552" y="6353555"/>
              <a:ext cx="10667" cy="10667"/>
            </a:xfrm>
            <a:prstGeom prst="rect">
              <a:avLst/>
            </a:prstGeom>
          </p:spPr>
        </p:pic>
        <p:pic>
          <p:nvPicPr>
            <p:cNvPr id="734" name="object 734"/>
            <p:cNvPicPr/>
            <p:nvPr/>
          </p:nvPicPr>
          <p:blipFill>
            <a:blip r:embed="rId683" cstate="print"/>
            <a:stretch>
              <a:fillRect/>
            </a:stretch>
          </p:blipFill>
          <p:spPr>
            <a:xfrm>
              <a:off x="7978140" y="6437376"/>
              <a:ext cx="9144" cy="9143"/>
            </a:xfrm>
            <a:prstGeom prst="rect">
              <a:avLst/>
            </a:prstGeom>
          </p:spPr>
        </p:pic>
        <p:pic>
          <p:nvPicPr>
            <p:cNvPr id="735" name="object 735"/>
            <p:cNvPicPr/>
            <p:nvPr/>
          </p:nvPicPr>
          <p:blipFill>
            <a:blip r:embed="rId684" cstate="print"/>
            <a:stretch>
              <a:fillRect/>
            </a:stretch>
          </p:blipFill>
          <p:spPr>
            <a:xfrm>
              <a:off x="7246619" y="5789676"/>
              <a:ext cx="21335" cy="19811"/>
            </a:xfrm>
            <a:prstGeom prst="rect">
              <a:avLst/>
            </a:prstGeom>
          </p:spPr>
        </p:pic>
        <p:pic>
          <p:nvPicPr>
            <p:cNvPr id="736" name="object 736"/>
            <p:cNvPicPr/>
            <p:nvPr/>
          </p:nvPicPr>
          <p:blipFill>
            <a:blip r:embed="rId685" cstate="print"/>
            <a:stretch>
              <a:fillRect/>
            </a:stretch>
          </p:blipFill>
          <p:spPr>
            <a:xfrm>
              <a:off x="7502652" y="4253484"/>
              <a:ext cx="10667" cy="6095"/>
            </a:xfrm>
            <a:prstGeom prst="rect">
              <a:avLst/>
            </a:prstGeom>
          </p:spPr>
        </p:pic>
        <p:pic>
          <p:nvPicPr>
            <p:cNvPr id="737" name="object 737"/>
            <p:cNvPicPr/>
            <p:nvPr/>
          </p:nvPicPr>
          <p:blipFill>
            <a:blip r:embed="rId686" cstate="print"/>
            <a:stretch>
              <a:fillRect/>
            </a:stretch>
          </p:blipFill>
          <p:spPr>
            <a:xfrm>
              <a:off x="6853428" y="4236720"/>
              <a:ext cx="12191" cy="4572"/>
            </a:xfrm>
            <a:prstGeom prst="rect">
              <a:avLst/>
            </a:prstGeom>
          </p:spPr>
        </p:pic>
        <p:pic>
          <p:nvPicPr>
            <p:cNvPr id="738" name="object 738"/>
            <p:cNvPicPr/>
            <p:nvPr/>
          </p:nvPicPr>
          <p:blipFill>
            <a:blip r:embed="rId687" cstate="print"/>
            <a:stretch>
              <a:fillRect/>
            </a:stretch>
          </p:blipFill>
          <p:spPr>
            <a:xfrm>
              <a:off x="7373111" y="4183380"/>
              <a:ext cx="10667" cy="7619"/>
            </a:xfrm>
            <a:prstGeom prst="rect">
              <a:avLst/>
            </a:prstGeom>
          </p:spPr>
        </p:pic>
        <p:pic>
          <p:nvPicPr>
            <p:cNvPr id="739" name="object 739"/>
            <p:cNvPicPr/>
            <p:nvPr/>
          </p:nvPicPr>
          <p:blipFill>
            <a:blip r:embed="rId688" cstate="print"/>
            <a:stretch>
              <a:fillRect/>
            </a:stretch>
          </p:blipFill>
          <p:spPr>
            <a:xfrm>
              <a:off x="7624571" y="4910328"/>
              <a:ext cx="7620" cy="7619"/>
            </a:xfrm>
            <a:prstGeom prst="rect">
              <a:avLst/>
            </a:prstGeom>
          </p:spPr>
        </p:pic>
        <p:pic>
          <p:nvPicPr>
            <p:cNvPr id="740" name="object 740"/>
            <p:cNvPicPr/>
            <p:nvPr/>
          </p:nvPicPr>
          <p:blipFill>
            <a:blip r:embed="rId689" cstate="print"/>
            <a:stretch>
              <a:fillRect/>
            </a:stretch>
          </p:blipFill>
          <p:spPr>
            <a:xfrm>
              <a:off x="7239000" y="4972812"/>
              <a:ext cx="51816" cy="50291"/>
            </a:xfrm>
            <a:prstGeom prst="rect">
              <a:avLst/>
            </a:prstGeom>
          </p:spPr>
        </p:pic>
        <p:pic>
          <p:nvPicPr>
            <p:cNvPr id="741" name="object 741"/>
            <p:cNvPicPr/>
            <p:nvPr/>
          </p:nvPicPr>
          <p:blipFill>
            <a:blip r:embed="rId690" cstate="print"/>
            <a:stretch>
              <a:fillRect/>
            </a:stretch>
          </p:blipFill>
          <p:spPr>
            <a:xfrm>
              <a:off x="7813547" y="4166616"/>
              <a:ext cx="9144" cy="7619"/>
            </a:xfrm>
            <a:prstGeom prst="rect">
              <a:avLst/>
            </a:prstGeom>
          </p:spPr>
        </p:pic>
        <p:pic>
          <p:nvPicPr>
            <p:cNvPr id="742" name="object 742"/>
            <p:cNvPicPr/>
            <p:nvPr/>
          </p:nvPicPr>
          <p:blipFill>
            <a:blip r:embed="rId691" cstate="print"/>
            <a:stretch>
              <a:fillRect/>
            </a:stretch>
          </p:blipFill>
          <p:spPr>
            <a:xfrm>
              <a:off x="7863840" y="5843016"/>
              <a:ext cx="64008" cy="59435"/>
            </a:xfrm>
            <a:prstGeom prst="rect">
              <a:avLst/>
            </a:prstGeom>
          </p:spPr>
        </p:pic>
        <p:pic>
          <p:nvPicPr>
            <p:cNvPr id="743" name="object 743"/>
            <p:cNvPicPr/>
            <p:nvPr/>
          </p:nvPicPr>
          <p:blipFill>
            <a:blip r:embed="rId692" cstate="print"/>
            <a:stretch>
              <a:fillRect/>
            </a:stretch>
          </p:blipFill>
          <p:spPr>
            <a:xfrm>
              <a:off x="7572755" y="4736591"/>
              <a:ext cx="9144" cy="6095"/>
            </a:xfrm>
            <a:prstGeom prst="rect">
              <a:avLst/>
            </a:prstGeom>
          </p:spPr>
        </p:pic>
        <p:pic>
          <p:nvPicPr>
            <p:cNvPr id="744" name="object 744"/>
            <p:cNvPicPr/>
            <p:nvPr/>
          </p:nvPicPr>
          <p:blipFill>
            <a:blip r:embed="rId693" cstate="print"/>
            <a:stretch>
              <a:fillRect/>
            </a:stretch>
          </p:blipFill>
          <p:spPr>
            <a:xfrm>
              <a:off x="6850380" y="4066031"/>
              <a:ext cx="13716" cy="9143"/>
            </a:xfrm>
            <a:prstGeom prst="rect">
              <a:avLst/>
            </a:prstGeom>
          </p:spPr>
        </p:pic>
        <p:pic>
          <p:nvPicPr>
            <p:cNvPr id="745" name="object 745"/>
            <p:cNvPicPr/>
            <p:nvPr/>
          </p:nvPicPr>
          <p:blipFill>
            <a:blip r:embed="rId694" cstate="print"/>
            <a:stretch>
              <a:fillRect/>
            </a:stretch>
          </p:blipFill>
          <p:spPr>
            <a:xfrm>
              <a:off x="6905244" y="5446776"/>
              <a:ext cx="10667" cy="6095"/>
            </a:xfrm>
            <a:prstGeom prst="rect">
              <a:avLst/>
            </a:prstGeom>
          </p:spPr>
        </p:pic>
        <p:pic>
          <p:nvPicPr>
            <p:cNvPr id="746" name="object 746"/>
            <p:cNvPicPr/>
            <p:nvPr/>
          </p:nvPicPr>
          <p:blipFill>
            <a:blip r:embed="rId695" cstate="print"/>
            <a:stretch>
              <a:fillRect/>
            </a:stretch>
          </p:blipFill>
          <p:spPr>
            <a:xfrm>
              <a:off x="7555992" y="5558028"/>
              <a:ext cx="6095" cy="7619"/>
            </a:xfrm>
            <a:prstGeom prst="rect">
              <a:avLst/>
            </a:prstGeom>
          </p:spPr>
        </p:pic>
        <p:pic>
          <p:nvPicPr>
            <p:cNvPr id="747" name="object 747"/>
            <p:cNvPicPr/>
            <p:nvPr/>
          </p:nvPicPr>
          <p:blipFill>
            <a:blip r:embed="rId696" cstate="print"/>
            <a:stretch>
              <a:fillRect/>
            </a:stretch>
          </p:blipFill>
          <p:spPr>
            <a:xfrm>
              <a:off x="7449311" y="3918203"/>
              <a:ext cx="12191" cy="7620"/>
            </a:xfrm>
            <a:prstGeom prst="rect">
              <a:avLst/>
            </a:prstGeom>
          </p:spPr>
        </p:pic>
        <p:pic>
          <p:nvPicPr>
            <p:cNvPr id="748" name="object 748"/>
            <p:cNvPicPr/>
            <p:nvPr/>
          </p:nvPicPr>
          <p:blipFill>
            <a:blip r:embed="rId697" cstate="print"/>
            <a:stretch>
              <a:fillRect/>
            </a:stretch>
          </p:blipFill>
          <p:spPr>
            <a:xfrm>
              <a:off x="7924800" y="5567171"/>
              <a:ext cx="9144" cy="7620"/>
            </a:xfrm>
            <a:prstGeom prst="rect">
              <a:avLst/>
            </a:prstGeom>
          </p:spPr>
        </p:pic>
        <p:pic>
          <p:nvPicPr>
            <p:cNvPr id="749" name="object 749"/>
            <p:cNvPicPr/>
            <p:nvPr/>
          </p:nvPicPr>
          <p:blipFill>
            <a:blip r:embed="rId698" cstate="print"/>
            <a:stretch>
              <a:fillRect/>
            </a:stretch>
          </p:blipFill>
          <p:spPr>
            <a:xfrm>
              <a:off x="7804403" y="5908548"/>
              <a:ext cx="10667" cy="9144"/>
            </a:xfrm>
            <a:prstGeom prst="rect">
              <a:avLst/>
            </a:prstGeom>
          </p:spPr>
        </p:pic>
        <p:pic>
          <p:nvPicPr>
            <p:cNvPr id="750" name="object 750"/>
            <p:cNvPicPr/>
            <p:nvPr/>
          </p:nvPicPr>
          <p:blipFill>
            <a:blip r:embed="rId699" cstate="print"/>
            <a:stretch>
              <a:fillRect/>
            </a:stretch>
          </p:blipFill>
          <p:spPr>
            <a:xfrm>
              <a:off x="7045452" y="6202680"/>
              <a:ext cx="30479" cy="21335"/>
            </a:xfrm>
            <a:prstGeom prst="rect">
              <a:avLst/>
            </a:prstGeom>
          </p:spPr>
        </p:pic>
        <p:pic>
          <p:nvPicPr>
            <p:cNvPr id="751" name="object 751"/>
            <p:cNvPicPr/>
            <p:nvPr/>
          </p:nvPicPr>
          <p:blipFill>
            <a:blip r:embed="rId700" cstate="print"/>
            <a:stretch>
              <a:fillRect/>
            </a:stretch>
          </p:blipFill>
          <p:spPr>
            <a:xfrm>
              <a:off x="7002780" y="5644896"/>
              <a:ext cx="27432" cy="18287"/>
            </a:xfrm>
            <a:prstGeom prst="rect">
              <a:avLst/>
            </a:prstGeom>
          </p:spPr>
        </p:pic>
        <p:pic>
          <p:nvPicPr>
            <p:cNvPr id="752" name="object 752"/>
            <p:cNvPicPr/>
            <p:nvPr/>
          </p:nvPicPr>
          <p:blipFill>
            <a:blip r:embed="rId701" cstate="print"/>
            <a:stretch>
              <a:fillRect/>
            </a:stretch>
          </p:blipFill>
          <p:spPr>
            <a:xfrm>
              <a:off x="6998207" y="6384035"/>
              <a:ext cx="19812" cy="15240"/>
            </a:xfrm>
            <a:prstGeom prst="rect">
              <a:avLst/>
            </a:prstGeom>
          </p:spPr>
        </p:pic>
        <p:pic>
          <p:nvPicPr>
            <p:cNvPr id="753" name="object 753"/>
            <p:cNvPicPr/>
            <p:nvPr/>
          </p:nvPicPr>
          <p:blipFill>
            <a:blip r:embed="rId702" cstate="print"/>
            <a:stretch>
              <a:fillRect/>
            </a:stretch>
          </p:blipFill>
          <p:spPr>
            <a:xfrm>
              <a:off x="7926323" y="6153912"/>
              <a:ext cx="15240" cy="10667"/>
            </a:xfrm>
            <a:prstGeom prst="rect">
              <a:avLst/>
            </a:prstGeom>
          </p:spPr>
        </p:pic>
        <p:pic>
          <p:nvPicPr>
            <p:cNvPr id="754" name="object 754"/>
            <p:cNvPicPr/>
            <p:nvPr/>
          </p:nvPicPr>
          <p:blipFill>
            <a:blip r:embed="rId703" cstate="print"/>
            <a:stretch>
              <a:fillRect/>
            </a:stretch>
          </p:blipFill>
          <p:spPr>
            <a:xfrm>
              <a:off x="7251192" y="5542787"/>
              <a:ext cx="22859" cy="13716"/>
            </a:xfrm>
            <a:prstGeom prst="rect">
              <a:avLst/>
            </a:prstGeom>
          </p:spPr>
        </p:pic>
        <p:pic>
          <p:nvPicPr>
            <p:cNvPr id="755" name="object 755"/>
            <p:cNvPicPr/>
            <p:nvPr/>
          </p:nvPicPr>
          <p:blipFill>
            <a:blip r:embed="rId704" cstate="print"/>
            <a:stretch>
              <a:fillRect/>
            </a:stretch>
          </p:blipFill>
          <p:spPr>
            <a:xfrm>
              <a:off x="7725155" y="6437376"/>
              <a:ext cx="22860" cy="12191"/>
            </a:xfrm>
            <a:prstGeom prst="rect">
              <a:avLst/>
            </a:prstGeom>
          </p:spPr>
        </p:pic>
        <p:pic>
          <p:nvPicPr>
            <p:cNvPr id="756" name="object 756"/>
            <p:cNvPicPr/>
            <p:nvPr/>
          </p:nvPicPr>
          <p:blipFill>
            <a:blip r:embed="rId705" cstate="print"/>
            <a:stretch>
              <a:fillRect/>
            </a:stretch>
          </p:blipFill>
          <p:spPr>
            <a:xfrm>
              <a:off x="7022592" y="5830823"/>
              <a:ext cx="18287" cy="28956"/>
            </a:xfrm>
            <a:prstGeom prst="rect">
              <a:avLst/>
            </a:prstGeom>
          </p:spPr>
        </p:pic>
        <p:pic>
          <p:nvPicPr>
            <p:cNvPr id="757" name="object 757"/>
            <p:cNvPicPr/>
            <p:nvPr/>
          </p:nvPicPr>
          <p:blipFill>
            <a:blip r:embed="rId706" cstate="print"/>
            <a:stretch>
              <a:fillRect/>
            </a:stretch>
          </p:blipFill>
          <p:spPr>
            <a:xfrm>
              <a:off x="7863840" y="6100571"/>
              <a:ext cx="13716" cy="9144"/>
            </a:xfrm>
            <a:prstGeom prst="rect">
              <a:avLst/>
            </a:prstGeom>
          </p:spPr>
        </p:pic>
        <p:pic>
          <p:nvPicPr>
            <p:cNvPr id="758" name="object 758"/>
            <p:cNvPicPr/>
            <p:nvPr/>
          </p:nvPicPr>
          <p:blipFill>
            <a:blip r:embed="rId707" cstate="print"/>
            <a:stretch>
              <a:fillRect/>
            </a:stretch>
          </p:blipFill>
          <p:spPr>
            <a:xfrm>
              <a:off x="7621523" y="5884164"/>
              <a:ext cx="15240" cy="12191"/>
            </a:xfrm>
            <a:prstGeom prst="rect">
              <a:avLst/>
            </a:prstGeom>
          </p:spPr>
        </p:pic>
        <p:pic>
          <p:nvPicPr>
            <p:cNvPr id="759" name="object 759"/>
            <p:cNvPicPr/>
            <p:nvPr/>
          </p:nvPicPr>
          <p:blipFill>
            <a:blip r:embed="rId708" cstate="print"/>
            <a:stretch>
              <a:fillRect/>
            </a:stretch>
          </p:blipFill>
          <p:spPr>
            <a:xfrm>
              <a:off x="7173467" y="5775960"/>
              <a:ext cx="15239" cy="10667"/>
            </a:xfrm>
            <a:prstGeom prst="rect">
              <a:avLst/>
            </a:prstGeom>
          </p:spPr>
        </p:pic>
        <p:pic>
          <p:nvPicPr>
            <p:cNvPr id="760" name="object 760"/>
            <p:cNvPicPr/>
            <p:nvPr/>
          </p:nvPicPr>
          <p:blipFill>
            <a:blip r:embed="rId709" cstate="print"/>
            <a:stretch>
              <a:fillRect/>
            </a:stretch>
          </p:blipFill>
          <p:spPr>
            <a:xfrm>
              <a:off x="7514844" y="6574535"/>
              <a:ext cx="12191" cy="6096"/>
            </a:xfrm>
            <a:prstGeom prst="rect">
              <a:avLst/>
            </a:prstGeom>
          </p:spPr>
        </p:pic>
        <p:pic>
          <p:nvPicPr>
            <p:cNvPr id="761" name="object 761"/>
            <p:cNvPicPr/>
            <p:nvPr/>
          </p:nvPicPr>
          <p:blipFill>
            <a:blip r:embed="rId710" cstate="print"/>
            <a:stretch>
              <a:fillRect/>
            </a:stretch>
          </p:blipFill>
          <p:spPr>
            <a:xfrm>
              <a:off x="7071359" y="5689092"/>
              <a:ext cx="12191" cy="12191"/>
            </a:xfrm>
            <a:prstGeom prst="rect">
              <a:avLst/>
            </a:prstGeom>
          </p:spPr>
        </p:pic>
        <p:pic>
          <p:nvPicPr>
            <p:cNvPr id="762" name="object 762"/>
            <p:cNvPicPr/>
            <p:nvPr/>
          </p:nvPicPr>
          <p:blipFill>
            <a:blip r:embed="rId711" cstate="print"/>
            <a:stretch>
              <a:fillRect/>
            </a:stretch>
          </p:blipFill>
          <p:spPr>
            <a:xfrm>
              <a:off x="7312152" y="6691883"/>
              <a:ext cx="16764" cy="10667"/>
            </a:xfrm>
            <a:prstGeom prst="rect">
              <a:avLst/>
            </a:prstGeom>
          </p:spPr>
        </p:pic>
        <p:pic>
          <p:nvPicPr>
            <p:cNvPr id="763" name="object 763"/>
            <p:cNvPicPr/>
            <p:nvPr/>
          </p:nvPicPr>
          <p:blipFill>
            <a:blip r:embed="rId712" cstate="print"/>
            <a:stretch>
              <a:fillRect/>
            </a:stretch>
          </p:blipFill>
          <p:spPr>
            <a:xfrm>
              <a:off x="7527035" y="6076187"/>
              <a:ext cx="16764" cy="10667"/>
            </a:xfrm>
            <a:prstGeom prst="rect">
              <a:avLst/>
            </a:prstGeom>
          </p:spPr>
        </p:pic>
        <p:pic>
          <p:nvPicPr>
            <p:cNvPr id="764" name="object 764"/>
            <p:cNvPicPr/>
            <p:nvPr/>
          </p:nvPicPr>
          <p:blipFill>
            <a:blip r:embed="rId713" cstate="print"/>
            <a:stretch>
              <a:fillRect/>
            </a:stretch>
          </p:blipFill>
          <p:spPr>
            <a:xfrm>
              <a:off x="7449311" y="6550152"/>
              <a:ext cx="15239" cy="10667"/>
            </a:xfrm>
            <a:prstGeom prst="rect">
              <a:avLst/>
            </a:prstGeom>
          </p:spPr>
        </p:pic>
        <p:pic>
          <p:nvPicPr>
            <p:cNvPr id="765" name="object 765"/>
            <p:cNvPicPr/>
            <p:nvPr/>
          </p:nvPicPr>
          <p:blipFill>
            <a:blip r:embed="rId714" cstate="print"/>
            <a:stretch>
              <a:fillRect/>
            </a:stretch>
          </p:blipFill>
          <p:spPr>
            <a:xfrm>
              <a:off x="7740396" y="6544055"/>
              <a:ext cx="10667" cy="7620"/>
            </a:xfrm>
            <a:prstGeom prst="rect">
              <a:avLst/>
            </a:prstGeom>
          </p:spPr>
        </p:pic>
        <p:pic>
          <p:nvPicPr>
            <p:cNvPr id="766" name="object 766"/>
            <p:cNvPicPr/>
            <p:nvPr/>
          </p:nvPicPr>
          <p:blipFill>
            <a:blip r:embed="rId715" cstate="print"/>
            <a:stretch>
              <a:fillRect/>
            </a:stretch>
          </p:blipFill>
          <p:spPr>
            <a:xfrm>
              <a:off x="7028688" y="6536435"/>
              <a:ext cx="15240" cy="7619"/>
            </a:xfrm>
            <a:prstGeom prst="rect">
              <a:avLst/>
            </a:prstGeom>
          </p:spPr>
        </p:pic>
        <p:pic>
          <p:nvPicPr>
            <p:cNvPr id="767" name="object 767"/>
            <p:cNvPicPr/>
            <p:nvPr/>
          </p:nvPicPr>
          <p:blipFill>
            <a:blip r:embed="rId716" cstate="print"/>
            <a:stretch>
              <a:fillRect/>
            </a:stretch>
          </p:blipFill>
          <p:spPr>
            <a:xfrm>
              <a:off x="7124700" y="6495287"/>
              <a:ext cx="10667" cy="7619"/>
            </a:xfrm>
            <a:prstGeom prst="rect">
              <a:avLst/>
            </a:prstGeom>
          </p:spPr>
        </p:pic>
        <p:pic>
          <p:nvPicPr>
            <p:cNvPr id="768" name="object 768"/>
            <p:cNvPicPr/>
            <p:nvPr/>
          </p:nvPicPr>
          <p:blipFill>
            <a:blip r:embed="rId717" cstate="print"/>
            <a:stretch>
              <a:fillRect/>
            </a:stretch>
          </p:blipFill>
          <p:spPr>
            <a:xfrm>
              <a:off x="7597140" y="6347460"/>
              <a:ext cx="13716" cy="7619"/>
            </a:xfrm>
            <a:prstGeom prst="rect">
              <a:avLst/>
            </a:prstGeom>
          </p:spPr>
        </p:pic>
        <p:pic>
          <p:nvPicPr>
            <p:cNvPr id="769" name="object 769"/>
            <p:cNvPicPr/>
            <p:nvPr/>
          </p:nvPicPr>
          <p:blipFill>
            <a:blip r:embed="rId718" cstate="print"/>
            <a:stretch>
              <a:fillRect/>
            </a:stretch>
          </p:blipFill>
          <p:spPr>
            <a:xfrm>
              <a:off x="6903719" y="6109716"/>
              <a:ext cx="13716" cy="9144"/>
            </a:xfrm>
            <a:prstGeom prst="rect">
              <a:avLst/>
            </a:prstGeom>
          </p:spPr>
        </p:pic>
        <p:sp>
          <p:nvSpPr>
            <p:cNvPr id="770" name="object 770"/>
            <p:cNvSpPr/>
            <p:nvPr/>
          </p:nvSpPr>
          <p:spPr>
            <a:xfrm>
              <a:off x="7789164" y="6725411"/>
              <a:ext cx="10795" cy="6350"/>
            </a:xfrm>
            <a:custGeom>
              <a:avLst/>
              <a:gdLst/>
              <a:ahLst/>
              <a:cxnLst/>
              <a:rect l="l" t="t" r="r" b="b"/>
              <a:pathLst>
                <a:path w="10795" h="6350">
                  <a:moveTo>
                    <a:pt x="9143" y="0"/>
                  </a:moveTo>
                  <a:lnTo>
                    <a:pt x="3048" y="0"/>
                  </a:lnTo>
                  <a:lnTo>
                    <a:pt x="0" y="1523"/>
                  </a:lnTo>
                  <a:lnTo>
                    <a:pt x="3048" y="4571"/>
                  </a:lnTo>
                  <a:lnTo>
                    <a:pt x="7619" y="6095"/>
                  </a:lnTo>
                  <a:lnTo>
                    <a:pt x="7619" y="4571"/>
                  </a:lnTo>
                  <a:lnTo>
                    <a:pt x="10667" y="1523"/>
                  </a:lnTo>
                  <a:lnTo>
                    <a:pt x="9143" y="0"/>
                  </a:lnTo>
                  <a:close/>
                </a:path>
              </a:pathLst>
            </a:custGeom>
            <a:solidFill>
              <a:srgbClr val="202229"/>
            </a:solidFill>
          </p:spPr>
          <p:txBody>
            <a:bodyPr wrap="square" lIns="0" tIns="0" rIns="0" bIns="0" rtlCol="0"/>
            <a:lstStyle/>
            <a:p>
              <a:endParaRPr/>
            </a:p>
          </p:txBody>
        </p:sp>
        <p:pic>
          <p:nvPicPr>
            <p:cNvPr id="771" name="object 771"/>
            <p:cNvPicPr/>
            <p:nvPr/>
          </p:nvPicPr>
          <p:blipFill>
            <a:blip r:embed="rId719" cstate="print"/>
            <a:stretch>
              <a:fillRect/>
            </a:stretch>
          </p:blipFill>
          <p:spPr>
            <a:xfrm>
              <a:off x="7283196" y="6419087"/>
              <a:ext cx="13716" cy="6096"/>
            </a:xfrm>
            <a:prstGeom prst="rect">
              <a:avLst/>
            </a:prstGeom>
          </p:spPr>
        </p:pic>
        <p:pic>
          <p:nvPicPr>
            <p:cNvPr id="772" name="object 772"/>
            <p:cNvPicPr/>
            <p:nvPr/>
          </p:nvPicPr>
          <p:blipFill>
            <a:blip r:embed="rId720" cstate="print"/>
            <a:stretch>
              <a:fillRect/>
            </a:stretch>
          </p:blipFill>
          <p:spPr>
            <a:xfrm>
              <a:off x="7708392" y="5734812"/>
              <a:ext cx="15239" cy="10667"/>
            </a:xfrm>
            <a:prstGeom prst="rect">
              <a:avLst/>
            </a:prstGeom>
          </p:spPr>
        </p:pic>
        <p:pic>
          <p:nvPicPr>
            <p:cNvPr id="773" name="object 773"/>
            <p:cNvPicPr/>
            <p:nvPr/>
          </p:nvPicPr>
          <p:blipFill>
            <a:blip r:embed="rId721" cstate="print"/>
            <a:stretch>
              <a:fillRect/>
            </a:stretch>
          </p:blipFill>
          <p:spPr>
            <a:xfrm>
              <a:off x="7257288" y="5974080"/>
              <a:ext cx="9144" cy="9143"/>
            </a:xfrm>
            <a:prstGeom prst="rect">
              <a:avLst/>
            </a:prstGeom>
          </p:spPr>
        </p:pic>
        <p:pic>
          <p:nvPicPr>
            <p:cNvPr id="774" name="object 774"/>
            <p:cNvPicPr/>
            <p:nvPr/>
          </p:nvPicPr>
          <p:blipFill>
            <a:blip r:embed="rId722" cstate="print"/>
            <a:stretch>
              <a:fillRect/>
            </a:stretch>
          </p:blipFill>
          <p:spPr>
            <a:xfrm>
              <a:off x="9349740" y="5149596"/>
              <a:ext cx="44196" cy="32003"/>
            </a:xfrm>
            <a:prstGeom prst="rect">
              <a:avLst/>
            </a:prstGeom>
          </p:spPr>
        </p:pic>
        <p:pic>
          <p:nvPicPr>
            <p:cNvPr id="775" name="object 775"/>
            <p:cNvPicPr/>
            <p:nvPr/>
          </p:nvPicPr>
          <p:blipFill>
            <a:blip r:embed="rId723" cstate="print"/>
            <a:stretch>
              <a:fillRect/>
            </a:stretch>
          </p:blipFill>
          <p:spPr>
            <a:xfrm>
              <a:off x="8398764" y="5433060"/>
              <a:ext cx="35051" cy="19811"/>
            </a:xfrm>
            <a:prstGeom prst="rect">
              <a:avLst/>
            </a:prstGeom>
          </p:spPr>
        </p:pic>
        <p:pic>
          <p:nvPicPr>
            <p:cNvPr id="776" name="object 776"/>
            <p:cNvPicPr/>
            <p:nvPr/>
          </p:nvPicPr>
          <p:blipFill>
            <a:blip r:embed="rId724" cstate="print"/>
            <a:stretch>
              <a:fillRect/>
            </a:stretch>
          </p:blipFill>
          <p:spPr>
            <a:xfrm>
              <a:off x="8772144" y="4166616"/>
              <a:ext cx="18287" cy="21335"/>
            </a:xfrm>
            <a:prstGeom prst="rect">
              <a:avLst/>
            </a:prstGeom>
          </p:spPr>
        </p:pic>
        <p:pic>
          <p:nvPicPr>
            <p:cNvPr id="777" name="object 777"/>
            <p:cNvPicPr/>
            <p:nvPr/>
          </p:nvPicPr>
          <p:blipFill>
            <a:blip r:embed="rId725" cstate="print"/>
            <a:stretch>
              <a:fillRect/>
            </a:stretch>
          </p:blipFill>
          <p:spPr>
            <a:xfrm>
              <a:off x="8459723" y="6574535"/>
              <a:ext cx="68580" cy="38100"/>
            </a:xfrm>
            <a:prstGeom prst="rect">
              <a:avLst/>
            </a:prstGeom>
          </p:spPr>
        </p:pic>
        <p:pic>
          <p:nvPicPr>
            <p:cNvPr id="778" name="object 778"/>
            <p:cNvPicPr/>
            <p:nvPr/>
          </p:nvPicPr>
          <p:blipFill>
            <a:blip r:embed="rId726" cstate="print"/>
            <a:stretch>
              <a:fillRect/>
            </a:stretch>
          </p:blipFill>
          <p:spPr>
            <a:xfrm>
              <a:off x="9390888" y="3941064"/>
              <a:ext cx="19812" cy="18287"/>
            </a:xfrm>
            <a:prstGeom prst="rect">
              <a:avLst/>
            </a:prstGeom>
          </p:spPr>
        </p:pic>
        <p:pic>
          <p:nvPicPr>
            <p:cNvPr id="779" name="object 779"/>
            <p:cNvPicPr/>
            <p:nvPr/>
          </p:nvPicPr>
          <p:blipFill>
            <a:blip r:embed="rId727" cstate="print"/>
            <a:stretch>
              <a:fillRect/>
            </a:stretch>
          </p:blipFill>
          <p:spPr>
            <a:xfrm>
              <a:off x="9825228" y="5736335"/>
              <a:ext cx="25907" cy="15239"/>
            </a:xfrm>
            <a:prstGeom prst="rect">
              <a:avLst/>
            </a:prstGeom>
          </p:spPr>
        </p:pic>
        <p:pic>
          <p:nvPicPr>
            <p:cNvPr id="780" name="object 780"/>
            <p:cNvPicPr/>
            <p:nvPr/>
          </p:nvPicPr>
          <p:blipFill>
            <a:blip r:embed="rId728" cstate="print"/>
            <a:stretch>
              <a:fillRect/>
            </a:stretch>
          </p:blipFill>
          <p:spPr>
            <a:xfrm>
              <a:off x="9560052" y="6644640"/>
              <a:ext cx="19812" cy="12192"/>
            </a:xfrm>
            <a:prstGeom prst="rect">
              <a:avLst/>
            </a:prstGeom>
          </p:spPr>
        </p:pic>
        <p:pic>
          <p:nvPicPr>
            <p:cNvPr id="781" name="object 781"/>
            <p:cNvPicPr/>
            <p:nvPr/>
          </p:nvPicPr>
          <p:blipFill>
            <a:blip r:embed="rId729" cstate="print"/>
            <a:stretch>
              <a:fillRect/>
            </a:stretch>
          </p:blipFill>
          <p:spPr>
            <a:xfrm>
              <a:off x="9624059" y="4174235"/>
              <a:ext cx="18287" cy="18288"/>
            </a:xfrm>
            <a:prstGeom prst="rect">
              <a:avLst/>
            </a:prstGeom>
          </p:spPr>
        </p:pic>
        <p:pic>
          <p:nvPicPr>
            <p:cNvPr id="782" name="object 782"/>
            <p:cNvPicPr/>
            <p:nvPr/>
          </p:nvPicPr>
          <p:blipFill>
            <a:blip r:embed="rId730" cstate="print"/>
            <a:stretch>
              <a:fillRect/>
            </a:stretch>
          </p:blipFill>
          <p:spPr>
            <a:xfrm>
              <a:off x="8360664" y="5708903"/>
              <a:ext cx="15239" cy="12192"/>
            </a:xfrm>
            <a:prstGeom prst="rect">
              <a:avLst/>
            </a:prstGeom>
          </p:spPr>
        </p:pic>
        <p:pic>
          <p:nvPicPr>
            <p:cNvPr id="783" name="object 783"/>
            <p:cNvPicPr/>
            <p:nvPr/>
          </p:nvPicPr>
          <p:blipFill>
            <a:blip r:embed="rId731" cstate="print"/>
            <a:stretch>
              <a:fillRect/>
            </a:stretch>
          </p:blipFill>
          <p:spPr>
            <a:xfrm>
              <a:off x="8410955" y="6115812"/>
              <a:ext cx="15240" cy="10667"/>
            </a:xfrm>
            <a:prstGeom prst="rect">
              <a:avLst/>
            </a:prstGeom>
          </p:spPr>
        </p:pic>
        <p:pic>
          <p:nvPicPr>
            <p:cNvPr id="784" name="object 784"/>
            <p:cNvPicPr/>
            <p:nvPr/>
          </p:nvPicPr>
          <p:blipFill>
            <a:blip r:embed="rId732" cstate="print"/>
            <a:stretch>
              <a:fillRect/>
            </a:stretch>
          </p:blipFill>
          <p:spPr>
            <a:xfrm>
              <a:off x="8554211" y="5202935"/>
              <a:ext cx="10667" cy="13716"/>
            </a:xfrm>
            <a:prstGeom prst="rect">
              <a:avLst/>
            </a:prstGeom>
          </p:spPr>
        </p:pic>
        <p:pic>
          <p:nvPicPr>
            <p:cNvPr id="785" name="object 785"/>
            <p:cNvPicPr/>
            <p:nvPr/>
          </p:nvPicPr>
          <p:blipFill>
            <a:blip r:embed="rId733" cstate="print"/>
            <a:stretch>
              <a:fillRect/>
            </a:stretch>
          </p:blipFill>
          <p:spPr>
            <a:xfrm>
              <a:off x="9998964" y="6161531"/>
              <a:ext cx="15239" cy="13716"/>
            </a:xfrm>
            <a:prstGeom prst="rect">
              <a:avLst/>
            </a:prstGeom>
          </p:spPr>
        </p:pic>
        <p:pic>
          <p:nvPicPr>
            <p:cNvPr id="786" name="object 786"/>
            <p:cNvPicPr/>
            <p:nvPr/>
          </p:nvPicPr>
          <p:blipFill>
            <a:blip r:embed="rId734" cstate="print"/>
            <a:stretch>
              <a:fillRect/>
            </a:stretch>
          </p:blipFill>
          <p:spPr>
            <a:xfrm>
              <a:off x="8290559" y="5141976"/>
              <a:ext cx="53339" cy="57911"/>
            </a:xfrm>
            <a:prstGeom prst="rect">
              <a:avLst/>
            </a:prstGeom>
          </p:spPr>
        </p:pic>
        <p:pic>
          <p:nvPicPr>
            <p:cNvPr id="787" name="object 787"/>
            <p:cNvPicPr/>
            <p:nvPr/>
          </p:nvPicPr>
          <p:blipFill>
            <a:blip r:embed="rId735" cstate="print"/>
            <a:stretch>
              <a:fillRect/>
            </a:stretch>
          </p:blipFill>
          <p:spPr>
            <a:xfrm>
              <a:off x="8097011" y="4654296"/>
              <a:ext cx="10667" cy="10667"/>
            </a:xfrm>
            <a:prstGeom prst="rect">
              <a:avLst/>
            </a:prstGeom>
          </p:spPr>
        </p:pic>
        <p:pic>
          <p:nvPicPr>
            <p:cNvPr id="788" name="object 788"/>
            <p:cNvPicPr/>
            <p:nvPr/>
          </p:nvPicPr>
          <p:blipFill>
            <a:blip r:embed="rId736" cstate="print"/>
            <a:stretch>
              <a:fillRect/>
            </a:stretch>
          </p:blipFill>
          <p:spPr>
            <a:xfrm>
              <a:off x="9300971" y="6380987"/>
              <a:ext cx="38100" cy="25908"/>
            </a:xfrm>
            <a:prstGeom prst="rect">
              <a:avLst/>
            </a:prstGeom>
          </p:spPr>
        </p:pic>
        <p:pic>
          <p:nvPicPr>
            <p:cNvPr id="789" name="object 789"/>
            <p:cNvPicPr/>
            <p:nvPr/>
          </p:nvPicPr>
          <p:blipFill>
            <a:blip r:embed="rId737" cstate="print"/>
            <a:stretch>
              <a:fillRect/>
            </a:stretch>
          </p:blipFill>
          <p:spPr>
            <a:xfrm>
              <a:off x="8923019" y="5654039"/>
              <a:ext cx="12192" cy="9144"/>
            </a:xfrm>
            <a:prstGeom prst="rect">
              <a:avLst/>
            </a:prstGeom>
          </p:spPr>
        </p:pic>
        <p:pic>
          <p:nvPicPr>
            <p:cNvPr id="790" name="object 790"/>
            <p:cNvPicPr/>
            <p:nvPr/>
          </p:nvPicPr>
          <p:blipFill>
            <a:blip r:embed="rId738" cstate="print"/>
            <a:stretch>
              <a:fillRect/>
            </a:stretch>
          </p:blipFill>
          <p:spPr>
            <a:xfrm>
              <a:off x="10309859" y="4495799"/>
              <a:ext cx="13715" cy="12191"/>
            </a:xfrm>
            <a:prstGeom prst="rect">
              <a:avLst/>
            </a:prstGeom>
          </p:spPr>
        </p:pic>
        <p:pic>
          <p:nvPicPr>
            <p:cNvPr id="791" name="object 791"/>
            <p:cNvPicPr/>
            <p:nvPr/>
          </p:nvPicPr>
          <p:blipFill>
            <a:blip r:embed="rId739" cstate="print"/>
            <a:stretch>
              <a:fillRect/>
            </a:stretch>
          </p:blipFill>
          <p:spPr>
            <a:xfrm>
              <a:off x="9787128" y="4460748"/>
              <a:ext cx="15239" cy="12191"/>
            </a:xfrm>
            <a:prstGeom prst="rect">
              <a:avLst/>
            </a:prstGeom>
          </p:spPr>
        </p:pic>
        <p:pic>
          <p:nvPicPr>
            <p:cNvPr id="792" name="object 792"/>
            <p:cNvPicPr/>
            <p:nvPr/>
          </p:nvPicPr>
          <p:blipFill>
            <a:blip r:embed="rId740" cstate="print"/>
            <a:stretch>
              <a:fillRect/>
            </a:stretch>
          </p:blipFill>
          <p:spPr>
            <a:xfrm>
              <a:off x="9310116" y="4201668"/>
              <a:ext cx="10667" cy="16763"/>
            </a:xfrm>
            <a:prstGeom prst="rect">
              <a:avLst/>
            </a:prstGeom>
          </p:spPr>
        </p:pic>
        <p:pic>
          <p:nvPicPr>
            <p:cNvPr id="793" name="object 793"/>
            <p:cNvPicPr/>
            <p:nvPr/>
          </p:nvPicPr>
          <p:blipFill>
            <a:blip r:embed="rId741" cstate="print"/>
            <a:stretch>
              <a:fillRect/>
            </a:stretch>
          </p:blipFill>
          <p:spPr>
            <a:xfrm>
              <a:off x="10329671" y="3829811"/>
              <a:ext cx="3048" cy="10668"/>
            </a:xfrm>
            <a:prstGeom prst="rect">
              <a:avLst/>
            </a:prstGeom>
          </p:spPr>
        </p:pic>
        <p:pic>
          <p:nvPicPr>
            <p:cNvPr id="794" name="object 794"/>
            <p:cNvPicPr/>
            <p:nvPr/>
          </p:nvPicPr>
          <p:blipFill>
            <a:blip r:embed="rId742" cstate="print"/>
            <a:stretch>
              <a:fillRect/>
            </a:stretch>
          </p:blipFill>
          <p:spPr>
            <a:xfrm>
              <a:off x="8424671" y="5583935"/>
              <a:ext cx="18288" cy="9144"/>
            </a:xfrm>
            <a:prstGeom prst="rect">
              <a:avLst/>
            </a:prstGeom>
          </p:spPr>
        </p:pic>
        <p:pic>
          <p:nvPicPr>
            <p:cNvPr id="795" name="object 795"/>
            <p:cNvPicPr/>
            <p:nvPr/>
          </p:nvPicPr>
          <p:blipFill>
            <a:blip r:embed="rId743" cstate="print"/>
            <a:stretch>
              <a:fillRect/>
            </a:stretch>
          </p:blipFill>
          <p:spPr>
            <a:xfrm>
              <a:off x="9607296" y="4006596"/>
              <a:ext cx="13716" cy="15239"/>
            </a:xfrm>
            <a:prstGeom prst="rect">
              <a:avLst/>
            </a:prstGeom>
          </p:spPr>
        </p:pic>
        <p:pic>
          <p:nvPicPr>
            <p:cNvPr id="796" name="object 796"/>
            <p:cNvPicPr/>
            <p:nvPr/>
          </p:nvPicPr>
          <p:blipFill>
            <a:blip r:embed="rId744" cstate="print"/>
            <a:stretch>
              <a:fillRect/>
            </a:stretch>
          </p:blipFill>
          <p:spPr>
            <a:xfrm>
              <a:off x="8132064" y="6598919"/>
              <a:ext cx="12191" cy="9144"/>
            </a:xfrm>
            <a:prstGeom prst="rect">
              <a:avLst/>
            </a:prstGeom>
          </p:spPr>
        </p:pic>
        <p:pic>
          <p:nvPicPr>
            <p:cNvPr id="797" name="object 797"/>
            <p:cNvPicPr/>
            <p:nvPr/>
          </p:nvPicPr>
          <p:blipFill>
            <a:blip r:embed="rId745" cstate="print"/>
            <a:stretch>
              <a:fillRect/>
            </a:stretch>
          </p:blipFill>
          <p:spPr>
            <a:xfrm>
              <a:off x="9220200" y="3959352"/>
              <a:ext cx="10667" cy="7619"/>
            </a:xfrm>
            <a:prstGeom prst="rect">
              <a:avLst/>
            </a:prstGeom>
          </p:spPr>
        </p:pic>
        <p:pic>
          <p:nvPicPr>
            <p:cNvPr id="798" name="object 798"/>
            <p:cNvPicPr/>
            <p:nvPr/>
          </p:nvPicPr>
          <p:blipFill>
            <a:blip r:embed="rId746" cstate="print"/>
            <a:stretch>
              <a:fillRect/>
            </a:stretch>
          </p:blipFill>
          <p:spPr>
            <a:xfrm>
              <a:off x="10139171" y="4331208"/>
              <a:ext cx="15239" cy="12191"/>
            </a:xfrm>
            <a:prstGeom prst="rect">
              <a:avLst/>
            </a:prstGeom>
          </p:spPr>
        </p:pic>
        <p:pic>
          <p:nvPicPr>
            <p:cNvPr id="799" name="object 799"/>
            <p:cNvPicPr/>
            <p:nvPr/>
          </p:nvPicPr>
          <p:blipFill>
            <a:blip r:embed="rId747" cstate="print"/>
            <a:stretch>
              <a:fillRect/>
            </a:stretch>
          </p:blipFill>
          <p:spPr>
            <a:xfrm>
              <a:off x="8589264" y="4924044"/>
              <a:ext cx="12191" cy="10667"/>
            </a:xfrm>
            <a:prstGeom prst="rect">
              <a:avLst/>
            </a:prstGeom>
          </p:spPr>
        </p:pic>
        <p:pic>
          <p:nvPicPr>
            <p:cNvPr id="800" name="object 800"/>
            <p:cNvPicPr/>
            <p:nvPr/>
          </p:nvPicPr>
          <p:blipFill>
            <a:blip r:embed="rId748" cstate="print"/>
            <a:stretch>
              <a:fillRect/>
            </a:stretch>
          </p:blipFill>
          <p:spPr>
            <a:xfrm>
              <a:off x="8570976" y="5390387"/>
              <a:ext cx="10667" cy="10667"/>
            </a:xfrm>
            <a:prstGeom prst="rect">
              <a:avLst/>
            </a:prstGeom>
          </p:spPr>
        </p:pic>
        <p:pic>
          <p:nvPicPr>
            <p:cNvPr id="801" name="object 801"/>
            <p:cNvPicPr/>
            <p:nvPr/>
          </p:nvPicPr>
          <p:blipFill>
            <a:blip r:embed="rId749" cstate="print"/>
            <a:stretch>
              <a:fillRect/>
            </a:stretch>
          </p:blipFill>
          <p:spPr>
            <a:xfrm>
              <a:off x="8194547" y="5484876"/>
              <a:ext cx="12191" cy="9143"/>
            </a:xfrm>
            <a:prstGeom prst="rect">
              <a:avLst/>
            </a:prstGeom>
          </p:spPr>
        </p:pic>
        <p:pic>
          <p:nvPicPr>
            <p:cNvPr id="802" name="object 802"/>
            <p:cNvPicPr/>
            <p:nvPr/>
          </p:nvPicPr>
          <p:blipFill>
            <a:blip r:embed="rId750" cstate="print"/>
            <a:stretch>
              <a:fillRect/>
            </a:stretch>
          </p:blipFill>
          <p:spPr>
            <a:xfrm>
              <a:off x="9627107" y="5573267"/>
              <a:ext cx="12192" cy="9144"/>
            </a:xfrm>
            <a:prstGeom prst="rect">
              <a:avLst/>
            </a:prstGeom>
          </p:spPr>
        </p:pic>
        <p:pic>
          <p:nvPicPr>
            <p:cNvPr id="803" name="object 803"/>
            <p:cNvPicPr/>
            <p:nvPr/>
          </p:nvPicPr>
          <p:blipFill>
            <a:blip r:embed="rId751" cstate="print"/>
            <a:stretch>
              <a:fillRect/>
            </a:stretch>
          </p:blipFill>
          <p:spPr>
            <a:xfrm>
              <a:off x="9381744" y="5836920"/>
              <a:ext cx="9143" cy="7619"/>
            </a:xfrm>
            <a:prstGeom prst="rect">
              <a:avLst/>
            </a:prstGeom>
          </p:spPr>
        </p:pic>
        <p:pic>
          <p:nvPicPr>
            <p:cNvPr id="804" name="object 804"/>
            <p:cNvPicPr/>
            <p:nvPr/>
          </p:nvPicPr>
          <p:blipFill>
            <a:blip r:embed="rId509" cstate="print"/>
            <a:stretch>
              <a:fillRect/>
            </a:stretch>
          </p:blipFill>
          <p:spPr>
            <a:xfrm>
              <a:off x="8528303" y="5916167"/>
              <a:ext cx="12192" cy="9144"/>
            </a:xfrm>
            <a:prstGeom prst="rect">
              <a:avLst/>
            </a:prstGeom>
          </p:spPr>
        </p:pic>
        <p:pic>
          <p:nvPicPr>
            <p:cNvPr id="805" name="object 805"/>
            <p:cNvPicPr/>
            <p:nvPr/>
          </p:nvPicPr>
          <p:blipFill>
            <a:blip r:embed="rId752" cstate="print"/>
            <a:stretch>
              <a:fillRect/>
            </a:stretch>
          </p:blipFill>
          <p:spPr>
            <a:xfrm>
              <a:off x="8328659" y="6105144"/>
              <a:ext cx="13716" cy="9143"/>
            </a:xfrm>
            <a:prstGeom prst="rect">
              <a:avLst/>
            </a:prstGeom>
          </p:spPr>
        </p:pic>
        <p:pic>
          <p:nvPicPr>
            <p:cNvPr id="806" name="object 806"/>
            <p:cNvPicPr/>
            <p:nvPr/>
          </p:nvPicPr>
          <p:blipFill>
            <a:blip r:embed="rId753" cstate="print"/>
            <a:stretch>
              <a:fillRect/>
            </a:stretch>
          </p:blipFill>
          <p:spPr>
            <a:xfrm>
              <a:off x="8226552" y="6160007"/>
              <a:ext cx="12192" cy="7620"/>
            </a:xfrm>
            <a:prstGeom prst="rect">
              <a:avLst/>
            </a:prstGeom>
          </p:spPr>
        </p:pic>
        <p:pic>
          <p:nvPicPr>
            <p:cNvPr id="807" name="object 807"/>
            <p:cNvPicPr/>
            <p:nvPr/>
          </p:nvPicPr>
          <p:blipFill>
            <a:blip r:embed="rId754" cstate="print"/>
            <a:stretch>
              <a:fillRect/>
            </a:stretch>
          </p:blipFill>
          <p:spPr>
            <a:xfrm>
              <a:off x="8107680" y="6245352"/>
              <a:ext cx="16764" cy="12192"/>
            </a:xfrm>
            <a:prstGeom prst="rect">
              <a:avLst/>
            </a:prstGeom>
          </p:spPr>
        </p:pic>
        <p:pic>
          <p:nvPicPr>
            <p:cNvPr id="808" name="object 808"/>
            <p:cNvPicPr/>
            <p:nvPr/>
          </p:nvPicPr>
          <p:blipFill>
            <a:blip r:embed="rId755" cstate="print"/>
            <a:stretch>
              <a:fillRect/>
            </a:stretch>
          </p:blipFill>
          <p:spPr>
            <a:xfrm>
              <a:off x="9916667" y="6597396"/>
              <a:ext cx="15239" cy="10667"/>
            </a:xfrm>
            <a:prstGeom prst="rect">
              <a:avLst/>
            </a:prstGeom>
          </p:spPr>
        </p:pic>
        <p:pic>
          <p:nvPicPr>
            <p:cNvPr id="809" name="object 809"/>
            <p:cNvPicPr/>
            <p:nvPr/>
          </p:nvPicPr>
          <p:blipFill>
            <a:blip r:embed="rId756" cstate="print"/>
            <a:stretch>
              <a:fillRect/>
            </a:stretch>
          </p:blipFill>
          <p:spPr>
            <a:xfrm>
              <a:off x="9436607" y="6658355"/>
              <a:ext cx="12192" cy="10667"/>
            </a:xfrm>
            <a:prstGeom prst="rect">
              <a:avLst/>
            </a:prstGeom>
          </p:spPr>
        </p:pic>
        <p:pic>
          <p:nvPicPr>
            <p:cNvPr id="810" name="object 810"/>
            <p:cNvPicPr/>
            <p:nvPr/>
          </p:nvPicPr>
          <p:blipFill>
            <a:blip r:embed="rId757" cstate="print"/>
            <a:stretch>
              <a:fillRect/>
            </a:stretch>
          </p:blipFill>
          <p:spPr>
            <a:xfrm>
              <a:off x="9517380" y="3785616"/>
              <a:ext cx="12191" cy="10667"/>
            </a:xfrm>
            <a:prstGeom prst="rect">
              <a:avLst/>
            </a:prstGeom>
          </p:spPr>
        </p:pic>
        <p:pic>
          <p:nvPicPr>
            <p:cNvPr id="811" name="object 811"/>
            <p:cNvPicPr/>
            <p:nvPr/>
          </p:nvPicPr>
          <p:blipFill>
            <a:blip r:embed="rId758" cstate="print"/>
            <a:stretch>
              <a:fillRect/>
            </a:stretch>
          </p:blipFill>
          <p:spPr>
            <a:xfrm>
              <a:off x="8157971" y="4680203"/>
              <a:ext cx="12192" cy="9144"/>
            </a:xfrm>
            <a:prstGeom prst="rect">
              <a:avLst/>
            </a:prstGeom>
          </p:spPr>
        </p:pic>
        <p:pic>
          <p:nvPicPr>
            <p:cNvPr id="812" name="object 812"/>
            <p:cNvPicPr/>
            <p:nvPr/>
          </p:nvPicPr>
          <p:blipFill>
            <a:blip r:embed="rId759" cstate="print"/>
            <a:stretch>
              <a:fillRect/>
            </a:stretch>
          </p:blipFill>
          <p:spPr>
            <a:xfrm>
              <a:off x="8133588" y="4895087"/>
              <a:ext cx="9144" cy="3048"/>
            </a:xfrm>
            <a:prstGeom prst="rect">
              <a:avLst/>
            </a:prstGeom>
          </p:spPr>
        </p:pic>
        <p:pic>
          <p:nvPicPr>
            <p:cNvPr id="813" name="object 813"/>
            <p:cNvPicPr/>
            <p:nvPr/>
          </p:nvPicPr>
          <p:blipFill>
            <a:blip r:embed="rId760" cstate="print"/>
            <a:stretch>
              <a:fillRect/>
            </a:stretch>
          </p:blipFill>
          <p:spPr>
            <a:xfrm>
              <a:off x="9107423" y="4027931"/>
              <a:ext cx="118872" cy="118871"/>
            </a:xfrm>
            <a:prstGeom prst="rect">
              <a:avLst/>
            </a:prstGeom>
          </p:spPr>
        </p:pic>
        <p:pic>
          <p:nvPicPr>
            <p:cNvPr id="814" name="object 814"/>
            <p:cNvPicPr/>
            <p:nvPr/>
          </p:nvPicPr>
          <p:blipFill>
            <a:blip r:embed="rId761" cstate="print"/>
            <a:stretch>
              <a:fillRect/>
            </a:stretch>
          </p:blipFill>
          <p:spPr>
            <a:xfrm>
              <a:off x="9108947" y="4971287"/>
              <a:ext cx="13716" cy="10667"/>
            </a:xfrm>
            <a:prstGeom prst="rect">
              <a:avLst/>
            </a:prstGeom>
          </p:spPr>
        </p:pic>
        <p:pic>
          <p:nvPicPr>
            <p:cNvPr id="815" name="object 815"/>
            <p:cNvPicPr/>
            <p:nvPr/>
          </p:nvPicPr>
          <p:blipFill>
            <a:blip r:embed="rId762" cstate="print"/>
            <a:stretch>
              <a:fillRect/>
            </a:stretch>
          </p:blipFill>
          <p:spPr>
            <a:xfrm>
              <a:off x="8484107" y="5004816"/>
              <a:ext cx="9144" cy="7619"/>
            </a:xfrm>
            <a:prstGeom prst="rect">
              <a:avLst/>
            </a:prstGeom>
          </p:spPr>
        </p:pic>
        <p:pic>
          <p:nvPicPr>
            <p:cNvPr id="816" name="object 816"/>
            <p:cNvPicPr/>
            <p:nvPr/>
          </p:nvPicPr>
          <p:blipFill>
            <a:blip r:embed="rId763" cstate="print"/>
            <a:stretch>
              <a:fillRect/>
            </a:stretch>
          </p:blipFill>
          <p:spPr>
            <a:xfrm>
              <a:off x="8185403" y="5052060"/>
              <a:ext cx="45719" cy="44195"/>
            </a:xfrm>
            <a:prstGeom prst="rect">
              <a:avLst/>
            </a:prstGeom>
          </p:spPr>
        </p:pic>
        <p:pic>
          <p:nvPicPr>
            <p:cNvPr id="817" name="object 817"/>
            <p:cNvPicPr/>
            <p:nvPr/>
          </p:nvPicPr>
          <p:blipFill>
            <a:blip r:embed="rId764" cstate="print"/>
            <a:stretch>
              <a:fillRect/>
            </a:stretch>
          </p:blipFill>
          <p:spPr>
            <a:xfrm>
              <a:off x="8319516" y="5091684"/>
              <a:ext cx="7619" cy="9144"/>
            </a:xfrm>
            <a:prstGeom prst="rect">
              <a:avLst/>
            </a:prstGeom>
          </p:spPr>
        </p:pic>
        <p:pic>
          <p:nvPicPr>
            <p:cNvPr id="818" name="object 818"/>
            <p:cNvPicPr/>
            <p:nvPr/>
          </p:nvPicPr>
          <p:blipFill>
            <a:blip r:embed="rId765" cstate="print"/>
            <a:stretch>
              <a:fillRect/>
            </a:stretch>
          </p:blipFill>
          <p:spPr>
            <a:xfrm>
              <a:off x="9782556" y="4738116"/>
              <a:ext cx="9143" cy="10667"/>
            </a:xfrm>
            <a:prstGeom prst="rect">
              <a:avLst/>
            </a:prstGeom>
          </p:spPr>
        </p:pic>
        <p:pic>
          <p:nvPicPr>
            <p:cNvPr id="819" name="object 819"/>
            <p:cNvPicPr/>
            <p:nvPr/>
          </p:nvPicPr>
          <p:blipFill>
            <a:blip r:embed="rId766" cstate="print"/>
            <a:stretch>
              <a:fillRect/>
            </a:stretch>
          </p:blipFill>
          <p:spPr>
            <a:xfrm>
              <a:off x="9040367" y="4715255"/>
              <a:ext cx="4571" cy="9143"/>
            </a:xfrm>
            <a:prstGeom prst="rect">
              <a:avLst/>
            </a:prstGeom>
          </p:spPr>
        </p:pic>
        <p:pic>
          <p:nvPicPr>
            <p:cNvPr id="820" name="object 820"/>
            <p:cNvPicPr/>
            <p:nvPr/>
          </p:nvPicPr>
          <p:blipFill>
            <a:blip r:embed="rId767" cstate="print"/>
            <a:stretch>
              <a:fillRect/>
            </a:stretch>
          </p:blipFill>
          <p:spPr>
            <a:xfrm>
              <a:off x="8436864" y="6262116"/>
              <a:ext cx="10667" cy="6096"/>
            </a:xfrm>
            <a:prstGeom prst="rect">
              <a:avLst/>
            </a:prstGeom>
          </p:spPr>
        </p:pic>
        <p:pic>
          <p:nvPicPr>
            <p:cNvPr id="821" name="object 821"/>
            <p:cNvPicPr/>
            <p:nvPr/>
          </p:nvPicPr>
          <p:blipFill>
            <a:blip r:embed="rId768" cstate="print"/>
            <a:stretch>
              <a:fillRect/>
            </a:stretch>
          </p:blipFill>
          <p:spPr>
            <a:xfrm>
              <a:off x="8695944" y="4637531"/>
              <a:ext cx="9143" cy="4571"/>
            </a:xfrm>
            <a:prstGeom prst="rect">
              <a:avLst/>
            </a:prstGeom>
          </p:spPr>
        </p:pic>
        <p:pic>
          <p:nvPicPr>
            <p:cNvPr id="822" name="object 822"/>
            <p:cNvPicPr/>
            <p:nvPr/>
          </p:nvPicPr>
          <p:blipFill>
            <a:blip r:embed="rId769" cstate="print"/>
            <a:stretch>
              <a:fillRect/>
            </a:stretch>
          </p:blipFill>
          <p:spPr>
            <a:xfrm>
              <a:off x="8552688" y="4556759"/>
              <a:ext cx="12191" cy="4572"/>
            </a:xfrm>
            <a:prstGeom prst="rect">
              <a:avLst/>
            </a:prstGeom>
          </p:spPr>
        </p:pic>
        <p:pic>
          <p:nvPicPr>
            <p:cNvPr id="823" name="object 823"/>
            <p:cNvPicPr/>
            <p:nvPr/>
          </p:nvPicPr>
          <p:blipFill>
            <a:blip r:embed="rId770" cstate="print"/>
            <a:stretch>
              <a:fillRect/>
            </a:stretch>
          </p:blipFill>
          <p:spPr>
            <a:xfrm>
              <a:off x="8136635" y="4477511"/>
              <a:ext cx="13716" cy="7620"/>
            </a:xfrm>
            <a:prstGeom prst="rect">
              <a:avLst/>
            </a:prstGeom>
          </p:spPr>
        </p:pic>
        <p:pic>
          <p:nvPicPr>
            <p:cNvPr id="824" name="object 824"/>
            <p:cNvPicPr/>
            <p:nvPr/>
          </p:nvPicPr>
          <p:blipFill>
            <a:blip r:embed="rId771" cstate="print"/>
            <a:stretch>
              <a:fillRect/>
            </a:stretch>
          </p:blipFill>
          <p:spPr>
            <a:xfrm>
              <a:off x="8587740" y="4376927"/>
              <a:ext cx="10667" cy="12191"/>
            </a:xfrm>
            <a:prstGeom prst="rect">
              <a:avLst/>
            </a:prstGeom>
          </p:spPr>
        </p:pic>
        <p:pic>
          <p:nvPicPr>
            <p:cNvPr id="825" name="object 825"/>
            <p:cNvPicPr/>
            <p:nvPr/>
          </p:nvPicPr>
          <p:blipFill>
            <a:blip r:embed="rId772" cstate="print"/>
            <a:stretch>
              <a:fillRect/>
            </a:stretch>
          </p:blipFill>
          <p:spPr>
            <a:xfrm>
              <a:off x="8075676" y="4296155"/>
              <a:ext cx="9143" cy="7619"/>
            </a:xfrm>
            <a:prstGeom prst="rect">
              <a:avLst/>
            </a:prstGeom>
          </p:spPr>
        </p:pic>
        <p:pic>
          <p:nvPicPr>
            <p:cNvPr id="826" name="object 826"/>
            <p:cNvPicPr/>
            <p:nvPr/>
          </p:nvPicPr>
          <p:blipFill>
            <a:blip r:embed="rId773" cstate="print"/>
            <a:stretch>
              <a:fillRect/>
            </a:stretch>
          </p:blipFill>
          <p:spPr>
            <a:xfrm>
              <a:off x="8549640" y="6483096"/>
              <a:ext cx="10667" cy="4571"/>
            </a:xfrm>
            <a:prstGeom prst="rect">
              <a:avLst/>
            </a:prstGeom>
          </p:spPr>
        </p:pic>
        <p:pic>
          <p:nvPicPr>
            <p:cNvPr id="827" name="object 827"/>
            <p:cNvPicPr/>
            <p:nvPr/>
          </p:nvPicPr>
          <p:blipFill>
            <a:blip r:embed="rId774" cstate="print"/>
            <a:stretch>
              <a:fillRect/>
            </a:stretch>
          </p:blipFill>
          <p:spPr>
            <a:xfrm>
              <a:off x="9195816" y="6499860"/>
              <a:ext cx="12191" cy="6095"/>
            </a:xfrm>
            <a:prstGeom prst="rect">
              <a:avLst/>
            </a:prstGeom>
          </p:spPr>
        </p:pic>
        <p:pic>
          <p:nvPicPr>
            <p:cNvPr id="828" name="object 828"/>
            <p:cNvPicPr/>
            <p:nvPr/>
          </p:nvPicPr>
          <p:blipFill>
            <a:blip r:embed="rId775" cstate="print"/>
            <a:stretch>
              <a:fillRect/>
            </a:stretch>
          </p:blipFill>
          <p:spPr>
            <a:xfrm>
              <a:off x="8795003" y="4931664"/>
              <a:ext cx="21335" cy="19812"/>
            </a:xfrm>
            <a:prstGeom prst="rect">
              <a:avLst/>
            </a:prstGeom>
          </p:spPr>
        </p:pic>
        <p:pic>
          <p:nvPicPr>
            <p:cNvPr id="829" name="object 829"/>
            <p:cNvPicPr/>
            <p:nvPr/>
          </p:nvPicPr>
          <p:blipFill>
            <a:blip r:embed="rId776" cstate="print"/>
            <a:stretch>
              <a:fillRect/>
            </a:stretch>
          </p:blipFill>
          <p:spPr>
            <a:xfrm>
              <a:off x="8679180" y="6551676"/>
              <a:ext cx="9143" cy="6095"/>
            </a:xfrm>
            <a:prstGeom prst="rect">
              <a:avLst/>
            </a:prstGeom>
          </p:spPr>
        </p:pic>
        <p:pic>
          <p:nvPicPr>
            <p:cNvPr id="830" name="object 830"/>
            <p:cNvPicPr/>
            <p:nvPr/>
          </p:nvPicPr>
          <p:blipFill>
            <a:blip r:embed="rId777" cstate="print"/>
            <a:stretch>
              <a:fillRect/>
            </a:stretch>
          </p:blipFill>
          <p:spPr>
            <a:xfrm>
              <a:off x="8430767" y="5824728"/>
              <a:ext cx="7619" cy="7619"/>
            </a:xfrm>
            <a:prstGeom prst="rect">
              <a:avLst/>
            </a:prstGeom>
          </p:spPr>
        </p:pic>
        <p:pic>
          <p:nvPicPr>
            <p:cNvPr id="831" name="object 831"/>
            <p:cNvPicPr/>
            <p:nvPr/>
          </p:nvPicPr>
          <p:blipFill>
            <a:blip r:embed="rId778" cstate="print"/>
            <a:stretch>
              <a:fillRect/>
            </a:stretch>
          </p:blipFill>
          <p:spPr>
            <a:xfrm>
              <a:off x="8238744" y="6566916"/>
              <a:ext cx="10667" cy="9144"/>
            </a:xfrm>
            <a:prstGeom prst="rect">
              <a:avLst/>
            </a:prstGeom>
          </p:spPr>
        </p:pic>
        <p:pic>
          <p:nvPicPr>
            <p:cNvPr id="832" name="object 832"/>
            <p:cNvPicPr/>
            <p:nvPr/>
          </p:nvPicPr>
          <p:blipFill>
            <a:blip r:embed="rId779" cstate="print"/>
            <a:stretch>
              <a:fillRect/>
            </a:stretch>
          </p:blipFill>
          <p:spPr>
            <a:xfrm>
              <a:off x="8145780" y="5457444"/>
              <a:ext cx="9143" cy="10667"/>
            </a:xfrm>
            <a:prstGeom prst="rect">
              <a:avLst/>
            </a:prstGeom>
          </p:spPr>
        </p:pic>
        <p:pic>
          <p:nvPicPr>
            <p:cNvPr id="833" name="object 833"/>
            <p:cNvPicPr/>
            <p:nvPr/>
          </p:nvPicPr>
          <p:blipFill>
            <a:blip r:embed="rId780" cstate="print"/>
            <a:stretch>
              <a:fillRect/>
            </a:stretch>
          </p:blipFill>
          <p:spPr>
            <a:xfrm>
              <a:off x="8772144" y="5719571"/>
              <a:ext cx="50291" cy="48767"/>
            </a:xfrm>
            <a:prstGeom prst="rect">
              <a:avLst/>
            </a:prstGeom>
          </p:spPr>
        </p:pic>
        <p:pic>
          <p:nvPicPr>
            <p:cNvPr id="834" name="object 834"/>
            <p:cNvPicPr/>
            <p:nvPr/>
          </p:nvPicPr>
          <p:blipFill>
            <a:blip r:embed="rId781" cstate="print"/>
            <a:stretch>
              <a:fillRect/>
            </a:stretch>
          </p:blipFill>
          <p:spPr>
            <a:xfrm>
              <a:off x="8478011" y="5999987"/>
              <a:ext cx="10667" cy="7619"/>
            </a:xfrm>
            <a:prstGeom prst="rect">
              <a:avLst/>
            </a:prstGeom>
          </p:spPr>
        </p:pic>
        <p:pic>
          <p:nvPicPr>
            <p:cNvPr id="835" name="object 835"/>
            <p:cNvPicPr/>
            <p:nvPr/>
          </p:nvPicPr>
          <p:blipFill>
            <a:blip r:embed="rId782" cstate="print"/>
            <a:stretch>
              <a:fillRect/>
            </a:stretch>
          </p:blipFill>
          <p:spPr>
            <a:xfrm>
              <a:off x="9198864" y="6667499"/>
              <a:ext cx="15239" cy="7619"/>
            </a:xfrm>
            <a:prstGeom prst="rect">
              <a:avLst/>
            </a:prstGeom>
          </p:spPr>
        </p:pic>
        <p:pic>
          <p:nvPicPr>
            <p:cNvPr id="836" name="object 836"/>
            <p:cNvPicPr/>
            <p:nvPr/>
          </p:nvPicPr>
          <p:blipFill>
            <a:blip r:embed="rId783" cstate="print"/>
            <a:stretch>
              <a:fillRect/>
            </a:stretch>
          </p:blipFill>
          <p:spPr>
            <a:xfrm>
              <a:off x="8141207" y="6007607"/>
              <a:ext cx="15240" cy="6096"/>
            </a:xfrm>
            <a:prstGeom prst="rect">
              <a:avLst/>
            </a:prstGeom>
          </p:spPr>
        </p:pic>
        <p:pic>
          <p:nvPicPr>
            <p:cNvPr id="837" name="object 837"/>
            <p:cNvPicPr/>
            <p:nvPr/>
          </p:nvPicPr>
          <p:blipFill>
            <a:blip r:embed="rId784" cstate="print"/>
            <a:stretch>
              <a:fillRect/>
            </a:stretch>
          </p:blipFill>
          <p:spPr>
            <a:xfrm>
              <a:off x="9582911" y="5346192"/>
              <a:ext cx="10667" cy="7619"/>
            </a:xfrm>
            <a:prstGeom prst="rect">
              <a:avLst/>
            </a:prstGeom>
          </p:spPr>
        </p:pic>
        <p:pic>
          <p:nvPicPr>
            <p:cNvPr id="838" name="object 838"/>
            <p:cNvPicPr/>
            <p:nvPr/>
          </p:nvPicPr>
          <p:blipFill>
            <a:blip r:embed="rId785" cstate="print"/>
            <a:stretch>
              <a:fillRect/>
            </a:stretch>
          </p:blipFill>
          <p:spPr>
            <a:xfrm>
              <a:off x="9147047" y="5288280"/>
              <a:ext cx="10667" cy="7619"/>
            </a:xfrm>
            <a:prstGeom prst="rect">
              <a:avLst/>
            </a:prstGeom>
          </p:spPr>
        </p:pic>
        <p:pic>
          <p:nvPicPr>
            <p:cNvPr id="839" name="object 839"/>
            <p:cNvPicPr/>
            <p:nvPr/>
          </p:nvPicPr>
          <p:blipFill>
            <a:blip r:embed="rId786" cstate="print"/>
            <a:stretch>
              <a:fillRect/>
            </a:stretch>
          </p:blipFill>
          <p:spPr>
            <a:xfrm>
              <a:off x="9172955" y="6062471"/>
              <a:ext cx="12192" cy="7620"/>
            </a:xfrm>
            <a:prstGeom prst="rect">
              <a:avLst/>
            </a:prstGeom>
          </p:spPr>
        </p:pic>
        <p:pic>
          <p:nvPicPr>
            <p:cNvPr id="840" name="object 840"/>
            <p:cNvPicPr/>
            <p:nvPr/>
          </p:nvPicPr>
          <p:blipFill>
            <a:blip r:embed="rId787" cstate="print"/>
            <a:stretch>
              <a:fillRect/>
            </a:stretch>
          </p:blipFill>
          <p:spPr>
            <a:xfrm>
              <a:off x="8500871" y="5173980"/>
              <a:ext cx="6096" cy="9143"/>
            </a:xfrm>
            <a:prstGeom prst="rect">
              <a:avLst/>
            </a:prstGeom>
          </p:spPr>
        </p:pic>
        <p:pic>
          <p:nvPicPr>
            <p:cNvPr id="841" name="object 841"/>
            <p:cNvPicPr/>
            <p:nvPr/>
          </p:nvPicPr>
          <p:blipFill>
            <a:blip r:embed="rId788" cstate="print"/>
            <a:stretch>
              <a:fillRect/>
            </a:stretch>
          </p:blipFill>
          <p:spPr>
            <a:xfrm>
              <a:off x="8127492" y="5166360"/>
              <a:ext cx="9143" cy="7619"/>
            </a:xfrm>
            <a:prstGeom prst="rect">
              <a:avLst/>
            </a:prstGeom>
          </p:spPr>
        </p:pic>
        <p:pic>
          <p:nvPicPr>
            <p:cNvPr id="842" name="object 842"/>
            <p:cNvPicPr/>
            <p:nvPr/>
          </p:nvPicPr>
          <p:blipFill>
            <a:blip r:embed="rId789" cstate="print"/>
            <a:stretch>
              <a:fillRect/>
            </a:stretch>
          </p:blipFill>
          <p:spPr>
            <a:xfrm>
              <a:off x="8732519" y="3779520"/>
              <a:ext cx="32003" cy="36576"/>
            </a:xfrm>
            <a:prstGeom prst="rect">
              <a:avLst/>
            </a:prstGeom>
          </p:spPr>
        </p:pic>
        <p:pic>
          <p:nvPicPr>
            <p:cNvPr id="843" name="object 843"/>
            <p:cNvPicPr/>
            <p:nvPr/>
          </p:nvPicPr>
          <p:blipFill>
            <a:blip r:embed="rId790" cstate="print"/>
            <a:stretch>
              <a:fillRect/>
            </a:stretch>
          </p:blipFill>
          <p:spPr>
            <a:xfrm>
              <a:off x="8121396" y="6124955"/>
              <a:ext cx="9143" cy="4572"/>
            </a:xfrm>
            <a:prstGeom prst="rect">
              <a:avLst/>
            </a:prstGeom>
          </p:spPr>
        </p:pic>
        <p:pic>
          <p:nvPicPr>
            <p:cNvPr id="844" name="object 844"/>
            <p:cNvPicPr/>
            <p:nvPr/>
          </p:nvPicPr>
          <p:blipFill>
            <a:blip r:embed="rId791" cstate="print"/>
            <a:stretch>
              <a:fillRect/>
            </a:stretch>
          </p:blipFill>
          <p:spPr>
            <a:xfrm>
              <a:off x="10130028" y="4913376"/>
              <a:ext cx="12192" cy="10667"/>
            </a:xfrm>
            <a:prstGeom prst="rect">
              <a:avLst/>
            </a:prstGeom>
          </p:spPr>
        </p:pic>
        <p:pic>
          <p:nvPicPr>
            <p:cNvPr id="845" name="object 845"/>
            <p:cNvPicPr/>
            <p:nvPr/>
          </p:nvPicPr>
          <p:blipFill>
            <a:blip r:embed="rId792" cstate="print"/>
            <a:stretch>
              <a:fillRect/>
            </a:stretch>
          </p:blipFill>
          <p:spPr>
            <a:xfrm>
              <a:off x="8185403" y="4840223"/>
              <a:ext cx="12192" cy="6095"/>
            </a:xfrm>
            <a:prstGeom prst="rect">
              <a:avLst/>
            </a:prstGeom>
          </p:spPr>
        </p:pic>
        <p:pic>
          <p:nvPicPr>
            <p:cNvPr id="846" name="object 846"/>
            <p:cNvPicPr/>
            <p:nvPr/>
          </p:nvPicPr>
          <p:blipFill>
            <a:blip r:embed="rId793" cstate="print"/>
            <a:stretch>
              <a:fillRect/>
            </a:stretch>
          </p:blipFill>
          <p:spPr>
            <a:xfrm>
              <a:off x="8246364" y="4824984"/>
              <a:ext cx="10667" cy="7619"/>
            </a:xfrm>
            <a:prstGeom prst="rect">
              <a:avLst/>
            </a:prstGeom>
          </p:spPr>
        </p:pic>
        <p:pic>
          <p:nvPicPr>
            <p:cNvPr id="847" name="object 847"/>
            <p:cNvPicPr/>
            <p:nvPr/>
          </p:nvPicPr>
          <p:blipFill>
            <a:blip r:embed="rId794" cstate="print"/>
            <a:stretch>
              <a:fillRect/>
            </a:stretch>
          </p:blipFill>
          <p:spPr>
            <a:xfrm>
              <a:off x="9822179" y="4797552"/>
              <a:ext cx="12192" cy="9144"/>
            </a:xfrm>
            <a:prstGeom prst="rect">
              <a:avLst/>
            </a:prstGeom>
          </p:spPr>
        </p:pic>
        <p:pic>
          <p:nvPicPr>
            <p:cNvPr id="848" name="object 848"/>
            <p:cNvPicPr/>
            <p:nvPr/>
          </p:nvPicPr>
          <p:blipFill>
            <a:blip r:embed="rId795" cstate="print"/>
            <a:stretch>
              <a:fillRect/>
            </a:stretch>
          </p:blipFill>
          <p:spPr>
            <a:xfrm>
              <a:off x="8988552" y="4517135"/>
              <a:ext cx="27432" cy="21336"/>
            </a:xfrm>
            <a:prstGeom prst="rect">
              <a:avLst/>
            </a:prstGeom>
          </p:spPr>
        </p:pic>
        <p:pic>
          <p:nvPicPr>
            <p:cNvPr id="849" name="object 849"/>
            <p:cNvPicPr/>
            <p:nvPr/>
          </p:nvPicPr>
          <p:blipFill>
            <a:blip r:embed="rId796" cstate="print"/>
            <a:stretch>
              <a:fillRect/>
            </a:stretch>
          </p:blipFill>
          <p:spPr>
            <a:xfrm>
              <a:off x="8260080" y="3902964"/>
              <a:ext cx="24383" cy="15239"/>
            </a:xfrm>
            <a:prstGeom prst="rect">
              <a:avLst/>
            </a:prstGeom>
          </p:spPr>
        </p:pic>
        <p:pic>
          <p:nvPicPr>
            <p:cNvPr id="850" name="object 850"/>
            <p:cNvPicPr/>
            <p:nvPr/>
          </p:nvPicPr>
          <p:blipFill>
            <a:blip r:embed="rId797" cstate="print"/>
            <a:stretch>
              <a:fillRect/>
            </a:stretch>
          </p:blipFill>
          <p:spPr>
            <a:xfrm>
              <a:off x="9034271" y="5076444"/>
              <a:ext cx="27432" cy="19811"/>
            </a:xfrm>
            <a:prstGeom prst="rect">
              <a:avLst/>
            </a:prstGeom>
          </p:spPr>
        </p:pic>
        <p:pic>
          <p:nvPicPr>
            <p:cNvPr id="851" name="object 851"/>
            <p:cNvPicPr/>
            <p:nvPr/>
          </p:nvPicPr>
          <p:blipFill>
            <a:blip r:embed="rId798" cstate="print"/>
            <a:stretch>
              <a:fillRect/>
            </a:stretch>
          </p:blipFill>
          <p:spPr>
            <a:xfrm>
              <a:off x="9046464" y="4340352"/>
              <a:ext cx="18287" cy="16763"/>
            </a:xfrm>
            <a:prstGeom prst="rect">
              <a:avLst/>
            </a:prstGeom>
          </p:spPr>
        </p:pic>
        <p:pic>
          <p:nvPicPr>
            <p:cNvPr id="852" name="object 852"/>
            <p:cNvPicPr/>
            <p:nvPr/>
          </p:nvPicPr>
          <p:blipFill>
            <a:blip r:embed="rId799" cstate="print"/>
            <a:stretch>
              <a:fillRect/>
            </a:stretch>
          </p:blipFill>
          <p:spPr>
            <a:xfrm>
              <a:off x="8122919" y="4576572"/>
              <a:ext cx="15239" cy="10667"/>
            </a:xfrm>
            <a:prstGeom prst="rect">
              <a:avLst/>
            </a:prstGeom>
          </p:spPr>
        </p:pic>
        <p:pic>
          <p:nvPicPr>
            <p:cNvPr id="853" name="object 853"/>
            <p:cNvPicPr/>
            <p:nvPr/>
          </p:nvPicPr>
          <p:blipFill>
            <a:blip r:embed="rId800" cstate="print"/>
            <a:stretch>
              <a:fillRect/>
            </a:stretch>
          </p:blipFill>
          <p:spPr>
            <a:xfrm>
              <a:off x="8790432" y="5184648"/>
              <a:ext cx="21335" cy="15239"/>
            </a:xfrm>
            <a:prstGeom prst="rect">
              <a:avLst/>
            </a:prstGeom>
          </p:spPr>
        </p:pic>
        <p:pic>
          <p:nvPicPr>
            <p:cNvPr id="854" name="object 854"/>
            <p:cNvPicPr/>
            <p:nvPr/>
          </p:nvPicPr>
          <p:blipFill>
            <a:blip r:embed="rId801" cstate="print"/>
            <a:stretch>
              <a:fillRect/>
            </a:stretch>
          </p:blipFill>
          <p:spPr>
            <a:xfrm>
              <a:off x="359663" y="289560"/>
              <a:ext cx="9973056" cy="173735"/>
            </a:xfrm>
            <a:prstGeom prst="rect">
              <a:avLst/>
            </a:prstGeom>
          </p:spPr>
        </p:pic>
        <p:pic>
          <p:nvPicPr>
            <p:cNvPr id="855" name="object 855"/>
            <p:cNvPicPr/>
            <p:nvPr/>
          </p:nvPicPr>
          <p:blipFill>
            <a:blip r:embed="rId802" cstate="print"/>
            <a:stretch>
              <a:fillRect/>
            </a:stretch>
          </p:blipFill>
          <p:spPr>
            <a:xfrm>
              <a:off x="8314944" y="4291584"/>
              <a:ext cx="22859" cy="12191"/>
            </a:xfrm>
            <a:prstGeom prst="rect">
              <a:avLst/>
            </a:prstGeom>
          </p:spPr>
        </p:pic>
        <p:pic>
          <p:nvPicPr>
            <p:cNvPr id="856" name="object 856"/>
            <p:cNvPicPr/>
            <p:nvPr/>
          </p:nvPicPr>
          <p:blipFill>
            <a:blip r:embed="rId803" cstate="print"/>
            <a:stretch>
              <a:fillRect/>
            </a:stretch>
          </p:blipFill>
          <p:spPr>
            <a:xfrm>
              <a:off x="9022080" y="4881371"/>
              <a:ext cx="18287" cy="30480"/>
            </a:xfrm>
            <a:prstGeom prst="rect">
              <a:avLst/>
            </a:prstGeom>
          </p:spPr>
        </p:pic>
        <p:pic>
          <p:nvPicPr>
            <p:cNvPr id="857" name="object 857"/>
            <p:cNvPicPr/>
            <p:nvPr/>
          </p:nvPicPr>
          <p:blipFill>
            <a:blip r:embed="rId804" cstate="print"/>
            <a:stretch>
              <a:fillRect/>
            </a:stretch>
          </p:blipFill>
          <p:spPr>
            <a:xfrm>
              <a:off x="8183880" y="4629911"/>
              <a:ext cx="18287" cy="10668"/>
            </a:xfrm>
            <a:prstGeom prst="rect">
              <a:avLst/>
            </a:prstGeom>
          </p:spPr>
        </p:pic>
        <p:pic>
          <p:nvPicPr>
            <p:cNvPr id="858" name="object 858"/>
            <p:cNvPicPr/>
            <p:nvPr/>
          </p:nvPicPr>
          <p:blipFill>
            <a:blip r:embed="rId805" cstate="print"/>
            <a:stretch>
              <a:fillRect/>
            </a:stretch>
          </p:blipFill>
          <p:spPr>
            <a:xfrm>
              <a:off x="8426196" y="4844796"/>
              <a:ext cx="16764" cy="12191"/>
            </a:xfrm>
            <a:prstGeom prst="rect">
              <a:avLst/>
            </a:prstGeom>
          </p:spPr>
        </p:pic>
        <p:pic>
          <p:nvPicPr>
            <p:cNvPr id="859" name="object 859"/>
            <p:cNvPicPr/>
            <p:nvPr/>
          </p:nvPicPr>
          <p:blipFill>
            <a:blip r:embed="rId806" cstate="print"/>
            <a:stretch>
              <a:fillRect/>
            </a:stretch>
          </p:blipFill>
          <p:spPr>
            <a:xfrm>
              <a:off x="8872728" y="4954523"/>
              <a:ext cx="16764" cy="10668"/>
            </a:xfrm>
            <a:prstGeom prst="rect">
              <a:avLst/>
            </a:prstGeom>
          </p:spPr>
        </p:pic>
        <p:pic>
          <p:nvPicPr>
            <p:cNvPr id="860" name="object 860"/>
            <p:cNvPicPr/>
            <p:nvPr/>
          </p:nvPicPr>
          <p:blipFill>
            <a:blip r:embed="rId807" cstate="print"/>
            <a:stretch>
              <a:fillRect/>
            </a:stretch>
          </p:blipFill>
          <p:spPr>
            <a:xfrm>
              <a:off x="8534400" y="4160520"/>
              <a:ext cx="13716" cy="7620"/>
            </a:xfrm>
            <a:prstGeom prst="rect">
              <a:avLst/>
            </a:prstGeom>
          </p:spPr>
        </p:pic>
        <p:pic>
          <p:nvPicPr>
            <p:cNvPr id="861" name="object 861"/>
            <p:cNvPicPr/>
            <p:nvPr/>
          </p:nvPicPr>
          <p:blipFill>
            <a:blip r:embed="rId808" cstate="print"/>
            <a:stretch>
              <a:fillRect/>
            </a:stretch>
          </p:blipFill>
          <p:spPr>
            <a:xfrm>
              <a:off x="8979407" y="5039867"/>
              <a:ext cx="13716" cy="12192"/>
            </a:xfrm>
            <a:prstGeom prst="rect">
              <a:avLst/>
            </a:prstGeom>
          </p:spPr>
        </p:pic>
        <p:pic>
          <p:nvPicPr>
            <p:cNvPr id="862" name="object 862"/>
            <p:cNvPicPr/>
            <p:nvPr/>
          </p:nvPicPr>
          <p:blipFill>
            <a:blip r:embed="rId809" cstate="print"/>
            <a:stretch>
              <a:fillRect/>
            </a:stretch>
          </p:blipFill>
          <p:spPr>
            <a:xfrm>
              <a:off x="8732519" y="4040123"/>
              <a:ext cx="18287" cy="10667"/>
            </a:xfrm>
            <a:prstGeom prst="rect">
              <a:avLst/>
            </a:prstGeom>
          </p:spPr>
        </p:pic>
        <p:pic>
          <p:nvPicPr>
            <p:cNvPr id="863" name="object 863"/>
            <p:cNvPicPr/>
            <p:nvPr/>
          </p:nvPicPr>
          <p:blipFill>
            <a:blip r:embed="rId810" cstate="print"/>
            <a:stretch>
              <a:fillRect/>
            </a:stretch>
          </p:blipFill>
          <p:spPr>
            <a:xfrm>
              <a:off x="8517635" y="4655820"/>
              <a:ext cx="16764" cy="9144"/>
            </a:xfrm>
            <a:prstGeom prst="rect">
              <a:avLst/>
            </a:prstGeom>
          </p:spPr>
        </p:pic>
        <p:pic>
          <p:nvPicPr>
            <p:cNvPr id="864" name="object 864"/>
            <p:cNvPicPr/>
            <p:nvPr/>
          </p:nvPicPr>
          <p:blipFill>
            <a:blip r:embed="rId811" cstate="print"/>
            <a:stretch>
              <a:fillRect/>
            </a:stretch>
          </p:blipFill>
          <p:spPr>
            <a:xfrm>
              <a:off x="8601455" y="4180331"/>
              <a:ext cx="12192" cy="9143"/>
            </a:xfrm>
            <a:prstGeom prst="rect">
              <a:avLst/>
            </a:prstGeom>
          </p:spPr>
        </p:pic>
        <p:pic>
          <p:nvPicPr>
            <p:cNvPr id="865" name="object 865"/>
            <p:cNvPicPr/>
            <p:nvPr/>
          </p:nvPicPr>
          <p:blipFill>
            <a:blip r:embed="rId812" cstate="print"/>
            <a:stretch>
              <a:fillRect/>
            </a:stretch>
          </p:blipFill>
          <p:spPr>
            <a:xfrm>
              <a:off x="8313419" y="4189476"/>
              <a:ext cx="10667" cy="7619"/>
            </a:xfrm>
            <a:prstGeom prst="rect">
              <a:avLst/>
            </a:prstGeom>
          </p:spPr>
        </p:pic>
        <p:pic>
          <p:nvPicPr>
            <p:cNvPr id="867" name="object 867"/>
            <p:cNvPicPr/>
            <p:nvPr/>
          </p:nvPicPr>
          <p:blipFill>
            <a:blip r:embed="rId813" cstate="print"/>
            <a:stretch>
              <a:fillRect/>
            </a:stretch>
          </p:blipFill>
          <p:spPr>
            <a:xfrm>
              <a:off x="9017507" y="4197096"/>
              <a:ext cx="15240" cy="7619"/>
            </a:xfrm>
            <a:prstGeom prst="rect">
              <a:avLst/>
            </a:prstGeom>
          </p:spPr>
        </p:pic>
        <p:pic>
          <p:nvPicPr>
            <p:cNvPr id="868" name="object 868"/>
            <p:cNvPicPr/>
            <p:nvPr/>
          </p:nvPicPr>
          <p:blipFill>
            <a:blip r:embed="rId814" cstate="print"/>
            <a:stretch>
              <a:fillRect/>
            </a:stretch>
          </p:blipFill>
          <p:spPr>
            <a:xfrm>
              <a:off x="8926067" y="4239767"/>
              <a:ext cx="12191" cy="6096"/>
            </a:xfrm>
            <a:prstGeom prst="rect">
              <a:avLst/>
            </a:prstGeom>
          </p:spPr>
        </p:pic>
        <p:pic>
          <p:nvPicPr>
            <p:cNvPr id="869" name="object 869"/>
            <p:cNvPicPr/>
            <p:nvPr/>
          </p:nvPicPr>
          <p:blipFill>
            <a:blip r:embed="rId815" cstate="print"/>
            <a:stretch>
              <a:fillRect/>
            </a:stretch>
          </p:blipFill>
          <p:spPr>
            <a:xfrm>
              <a:off x="8452103" y="4386072"/>
              <a:ext cx="13716" cy="7619"/>
            </a:xfrm>
            <a:prstGeom prst="rect">
              <a:avLst/>
            </a:prstGeom>
          </p:spPr>
        </p:pic>
        <p:pic>
          <p:nvPicPr>
            <p:cNvPr id="870" name="object 870"/>
            <p:cNvPicPr/>
            <p:nvPr/>
          </p:nvPicPr>
          <p:blipFill>
            <a:blip r:embed="rId816" cstate="print"/>
            <a:stretch>
              <a:fillRect/>
            </a:stretch>
          </p:blipFill>
          <p:spPr>
            <a:xfrm>
              <a:off x="9144000" y="4623816"/>
              <a:ext cx="13716" cy="9143"/>
            </a:xfrm>
            <a:prstGeom prst="rect">
              <a:avLst/>
            </a:prstGeom>
          </p:spPr>
        </p:pic>
        <p:pic>
          <p:nvPicPr>
            <p:cNvPr id="871" name="object 871"/>
            <p:cNvPicPr/>
            <p:nvPr/>
          </p:nvPicPr>
          <p:blipFill>
            <a:blip r:embed="rId817" cstate="print"/>
            <a:stretch>
              <a:fillRect/>
            </a:stretch>
          </p:blipFill>
          <p:spPr>
            <a:xfrm>
              <a:off x="8263128" y="4011167"/>
              <a:ext cx="9143" cy="4572"/>
            </a:xfrm>
            <a:prstGeom prst="rect">
              <a:avLst/>
            </a:prstGeom>
          </p:spPr>
        </p:pic>
        <p:pic>
          <p:nvPicPr>
            <p:cNvPr id="872" name="object 872"/>
            <p:cNvPicPr/>
            <p:nvPr/>
          </p:nvPicPr>
          <p:blipFill>
            <a:blip r:embed="rId818" cstate="print"/>
            <a:stretch>
              <a:fillRect/>
            </a:stretch>
          </p:blipFill>
          <p:spPr>
            <a:xfrm>
              <a:off x="8766047" y="4315967"/>
              <a:ext cx="12191" cy="7620"/>
            </a:xfrm>
            <a:prstGeom prst="rect">
              <a:avLst/>
            </a:prstGeom>
          </p:spPr>
        </p:pic>
        <p:pic>
          <p:nvPicPr>
            <p:cNvPr id="873" name="object 873"/>
            <p:cNvPicPr/>
            <p:nvPr/>
          </p:nvPicPr>
          <p:blipFill>
            <a:blip r:embed="rId819" cstate="print"/>
            <a:stretch>
              <a:fillRect/>
            </a:stretch>
          </p:blipFill>
          <p:spPr>
            <a:xfrm>
              <a:off x="8337803" y="4995671"/>
              <a:ext cx="15240" cy="10667"/>
            </a:xfrm>
            <a:prstGeom prst="rect">
              <a:avLst/>
            </a:prstGeom>
          </p:spPr>
        </p:pic>
        <p:pic>
          <p:nvPicPr>
            <p:cNvPr id="874" name="object 874"/>
            <p:cNvPicPr/>
            <p:nvPr/>
          </p:nvPicPr>
          <p:blipFill>
            <a:blip r:embed="rId820" cstate="print"/>
            <a:stretch>
              <a:fillRect/>
            </a:stretch>
          </p:blipFill>
          <p:spPr>
            <a:xfrm>
              <a:off x="8796528" y="4757927"/>
              <a:ext cx="7619" cy="9144"/>
            </a:xfrm>
            <a:prstGeom prst="rect">
              <a:avLst/>
            </a:prstGeom>
          </p:spPr>
        </p:pic>
        <p:pic>
          <p:nvPicPr>
            <p:cNvPr id="875" name="object 875"/>
            <p:cNvPicPr/>
            <p:nvPr/>
          </p:nvPicPr>
          <p:blipFill>
            <a:blip r:embed="rId821" cstate="print"/>
            <a:stretch>
              <a:fillRect/>
            </a:stretch>
          </p:blipFill>
          <p:spPr>
            <a:xfrm>
              <a:off x="2735580" y="4590287"/>
              <a:ext cx="5224271" cy="146303"/>
            </a:xfrm>
            <a:prstGeom prst="rect">
              <a:avLst/>
            </a:prstGeom>
          </p:spPr>
        </p:pic>
        <p:sp>
          <p:nvSpPr>
            <p:cNvPr id="876" name="object 876"/>
            <p:cNvSpPr/>
            <p:nvPr/>
          </p:nvSpPr>
          <p:spPr>
            <a:xfrm>
              <a:off x="3233927" y="7194042"/>
              <a:ext cx="7620" cy="0"/>
            </a:xfrm>
            <a:custGeom>
              <a:avLst/>
              <a:gdLst/>
              <a:ahLst/>
              <a:cxnLst/>
              <a:rect l="l" t="t" r="r" b="b"/>
              <a:pathLst>
                <a:path w="7619">
                  <a:moveTo>
                    <a:pt x="0" y="0"/>
                  </a:moveTo>
                  <a:lnTo>
                    <a:pt x="7619" y="0"/>
                  </a:lnTo>
                </a:path>
              </a:pathLst>
            </a:custGeom>
            <a:ln w="3175">
              <a:solidFill>
                <a:srgbClr val="B4B0B4"/>
              </a:solidFill>
            </a:ln>
          </p:spPr>
          <p:txBody>
            <a:bodyPr wrap="square" lIns="0" tIns="0" rIns="0" bIns="0" rtlCol="0"/>
            <a:lstStyle/>
            <a:p>
              <a:endParaRPr/>
            </a:p>
          </p:txBody>
        </p:sp>
        <p:pic>
          <p:nvPicPr>
            <p:cNvPr id="877" name="object 877"/>
            <p:cNvPicPr/>
            <p:nvPr/>
          </p:nvPicPr>
          <p:blipFill>
            <a:blip r:embed="rId822" cstate="print"/>
            <a:stretch>
              <a:fillRect/>
            </a:stretch>
          </p:blipFill>
          <p:spPr>
            <a:xfrm>
              <a:off x="5846064" y="7193280"/>
              <a:ext cx="28955" cy="13715"/>
            </a:xfrm>
            <a:prstGeom prst="rect">
              <a:avLst/>
            </a:prstGeom>
          </p:spPr>
        </p:pic>
        <p:pic>
          <p:nvPicPr>
            <p:cNvPr id="878" name="object 878"/>
            <p:cNvPicPr/>
            <p:nvPr/>
          </p:nvPicPr>
          <p:blipFill>
            <a:blip r:embed="rId823" cstate="print"/>
            <a:stretch>
              <a:fillRect/>
            </a:stretch>
          </p:blipFill>
          <p:spPr>
            <a:xfrm>
              <a:off x="5559552" y="7193280"/>
              <a:ext cx="9144" cy="10667"/>
            </a:xfrm>
            <a:prstGeom prst="rect">
              <a:avLst/>
            </a:prstGeom>
          </p:spPr>
        </p:pic>
        <p:pic>
          <p:nvPicPr>
            <p:cNvPr id="879" name="object 879"/>
            <p:cNvPicPr/>
            <p:nvPr/>
          </p:nvPicPr>
          <p:blipFill>
            <a:blip r:embed="rId824" cstate="print"/>
            <a:stretch>
              <a:fillRect/>
            </a:stretch>
          </p:blipFill>
          <p:spPr>
            <a:xfrm>
              <a:off x="8311896" y="7193280"/>
              <a:ext cx="12191" cy="10667"/>
            </a:xfrm>
            <a:prstGeom prst="rect">
              <a:avLst/>
            </a:prstGeom>
          </p:spPr>
        </p:pic>
        <p:pic>
          <p:nvPicPr>
            <p:cNvPr id="880" name="object 880"/>
            <p:cNvPicPr/>
            <p:nvPr/>
          </p:nvPicPr>
          <p:blipFill>
            <a:blip r:embed="rId825" cstate="print"/>
            <a:stretch>
              <a:fillRect/>
            </a:stretch>
          </p:blipFill>
          <p:spPr>
            <a:xfrm>
              <a:off x="8526780" y="7197852"/>
              <a:ext cx="12191" cy="9144"/>
            </a:xfrm>
            <a:prstGeom prst="rect">
              <a:avLst/>
            </a:prstGeom>
          </p:spPr>
        </p:pic>
        <p:sp>
          <p:nvSpPr>
            <p:cNvPr id="881" name="object 881"/>
            <p:cNvSpPr/>
            <p:nvPr/>
          </p:nvSpPr>
          <p:spPr>
            <a:xfrm>
              <a:off x="8580119" y="7194042"/>
              <a:ext cx="7620" cy="0"/>
            </a:xfrm>
            <a:custGeom>
              <a:avLst/>
              <a:gdLst/>
              <a:ahLst/>
              <a:cxnLst/>
              <a:rect l="l" t="t" r="r" b="b"/>
              <a:pathLst>
                <a:path w="7620">
                  <a:moveTo>
                    <a:pt x="0" y="0"/>
                  </a:moveTo>
                  <a:lnTo>
                    <a:pt x="7619" y="0"/>
                  </a:lnTo>
                </a:path>
              </a:pathLst>
            </a:custGeom>
            <a:ln w="3175">
              <a:solidFill>
                <a:srgbClr val="B2AEB3"/>
              </a:solidFill>
            </a:ln>
          </p:spPr>
          <p:txBody>
            <a:bodyPr wrap="square" lIns="0" tIns="0" rIns="0" bIns="0" rtlCol="0"/>
            <a:lstStyle/>
            <a:p>
              <a:endParaRPr/>
            </a:p>
          </p:txBody>
        </p:sp>
        <p:sp>
          <p:nvSpPr>
            <p:cNvPr id="882" name="object 882"/>
            <p:cNvSpPr/>
            <p:nvPr/>
          </p:nvSpPr>
          <p:spPr>
            <a:xfrm>
              <a:off x="5733288" y="355092"/>
              <a:ext cx="18415" cy="10795"/>
            </a:xfrm>
            <a:custGeom>
              <a:avLst/>
              <a:gdLst/>
              <a:ahLst/>
              <a:cxnLst/>
              <a:rect l="l" t="t" r="r" b="b"/>
              <a:pathLst>
                <a:path w="18414" h="10795">
                  <a:moveTo>
                    <a:pt x="9144" y="0"/>
                  </a:moveTo>
                  <a:lnTo>
                    <a:pt x="6096" y="0"/>
                  </a:lnTo>
                  <a:lnTo>
                    <a:pt x="3048" y="3047"/>
                  </a:lnTo>
                  <a:lnTo>
                    <a:pt x="0" y="4571"/>
                  </a:lnTo>
                  <a:lnTo>
                    <a:pt x="4572" y="6095"/>
                  </a:lnTo>
                  <a:lnTo>
                    <a:pt x="10667" y="9144"/>
                  </a:lnTo>
                  <a:lnTo>
                    <a:pt x="16764" y="10668"/>
                  </a:lnTo>
                  <a:lnTo>
                    <a:pt x="16764" y="9144"/>
                  </a:lnTo>
                  <a:lnTo>
                    <a:pt x="18288" y="7620"/>
                  </a:lnTo>
                  <a:lnTo>
                    <a:pt x="15240" y="4571"/>
                  </a:lnTo>
                  <a:lnTo>
                    <a:pt x="12192" y="3047"/>
                  </a:lnTo>
                  <a:lnTo>
                    <a:pt x="9144" y="0"/>
                  </a:lnTo>
                  <a:close/>
                </a:path>
              </a:pathLst>
            </a:custGeom>
            <a:solidFill>
              <a:srgbClr val="B4B0B4"/>
            </a:solidFill>
          </p:spPr>
          <p:txBody>
            <a:bodyPr wrap="square" lIns="0" tIns="0" rIns="0" bIns="0" rtlCol="0"/>
            <a:lstStyle/>
            <a:p>
              <a:endParaRPr/>
            </a:p>
          </p:txBody>
        </p:sp>
        <p:pic>
          <p:nvPicPr>
            <p:cNvPr id="883" name="object 883"/>
            <p:cNvPicPr/>
            <p:nvPr/>
          </p:nvPicPr>
          <p:blipFill>
            <a:blip r:embed="rId826" cstate="print"/>
            <a:stretch>
              <a:fillRect/>
            </a:stretch>
          </p:blipFill>
          <p:spPr>
            <a:xfrm>
              <a:off x="9364980" y="353567"/>
              <a:ext cx="15239" cy="7619"/>
            </a:xfrm>
            <a:prstGeom prst="rect">
              <a:avLst/>
            </a:prstGeom>
          </p:spPr>
        </p:pic>
        <p:pic>
          <p:nvPicPr>
            <p:cNvPr id="884" name="object 884"/>
            <p:cNvPicPr/>
            <p:nvPr/>
          </p:nvPicPr>
          <p:blipFill>
            <a:blip r:embed="rId827" cstate="print"/>
            <a:stretch>
              <a:fillRect/>
            </a:stretch>
          </p:blipFill>
          <p:spPr>
            <a:xfrm>
              <a:off x="1613916" y="361187"/>
              <a:ext cx="9143" cy="4572"/>
            </a:xfrm>
            <a:prstGeom prst="rect">
              <a:avLst/>
            </a:prstGeom>
          </p:spPr>
        </p:pic>
        <p:pic>
          <p:nvPicPr>
            <p:cNvPr id="885" name="object 885"/>
            <p:cNvPicPr/>
            <p:nvPr/>
          </p:nvPicPr>
          <p:blipFill>
            <a:blip r:embed="rId828" cstate="print"/>
            <a:stretch>
              <a:fillRect/>
            </a:stretch>
          </p:blipFill>
          <p:spPr>
            <a:xfrm>
              <a:off x="4584191" y="3040380"/>
              <a:ext cx="1517904" cy="1530095"/>
            </a:xfrm>
            <a:prstGeom prst="rect">
              <a:avLst/>
            </a:prstGeom>
          </p:spPr>
        </p:pic>
        <p:sp>
          <p:nvSpPr>
            <p:cNvPr id="886" name="object 886"/>
            <p:cNvSpPr/>
            <p:nvPr/>
          </p:nvSpPr>
          <p:spPr>
            <a:xfrm>
              <a:off x="6051803" y="4565903"/>
              <a:ext cx="12700" cy="5080"/>
            </a:xfrm>
            <a:custGeom>
              <a:avLst/>
              <a:gdLst/>
              <a:ahLst/>
              <a:cxnLst/>
              <a:rect l="l" t="t" r="r" b="b"/>
              <a:pathLst>
                <a:path w="12700" h="5079">
                  <a:moveTo>
                    <a:pt x="12191" y="0"/>
                  </a:moveTo>
                  <a:lnTo>
                    <a:pt x="6096" y="0"/>
                  </a:lnTo>
                  <a:lnTo>
                    <a:pt x="1524" y="1524"/>
                  </a:lnTo>
                  <a:lnTo>
                    <a:pt x="0" y="3048"/>
                  </a:lnTo>
                  <a:lnTo>
                    <a:pt x="12191" y="4572"/>
                  </a:lnTo>
                  <a:lnTo>
                    <a:pt x="12191" y="0"/>
                  </a:lnTo>
                  <a:close/>
                </a:path>
              </a:pathLst>
            </a:custGeom>
            <a:solidFill>
              <a:srgbClr val="202325"/>
            </a:solidFill>
          </p:spPr>
          <p:txBody>
            <a:bodyPr wrap="square" lIns="0" tIns="0" rIns="0" bIns="0" rtlCol="0"/>
            <a:lstStyle/>
            <a:p>
              <a:endParaRPr/>
            </a:p>
          </p:txBody>
        </p:sp>
        <p:sp>
          <p:nvSpPr>
            <p:cNvPr id="887" name="object 887"/>
            <p:cNvSpPr/>
            <p:nvPr/>
          </p:nvSpPr>
          <p:spPr>
            <a:xfrm>
              <a:off x="5064252" y="3527440"/>
              <a:ext cx="585470" cy="299085"/>
            </a:xfrm>
            <a:custGeom>
              <a:avLst/>
              <a:gdLst/>
              <a:ahLst/>
              <a:cxnLst/>
              <a:rect l="l" t="t" r="r" b="b"/>
              <a:pathLst>
                <a:path w="585470" h="299085">
                  <a:moveTo>
                    <a:pt x="584993" y="12811"/>
                  </a:moveTo>
                  <a:lnTo>
                    <a:pt x="227075" y="12811"/>
                  </a:lnTo>
                  <a:lnTo>
                    <a:pt x="386095" y="3381"/>
                  </a:lnTo>
                  <a:lnTo>
                    <a:pt x="422148" y="2143"/>
                  </a:lnTo>
                  <a:lnTo>
                    <a:pt x="444484" y="1047"/>
                  </a:lnTo>
                  <a:lnTo>
                    <a:pt x="468249" y="238"/>
                  </a:lnTo>
                  <a:lnTo>
                    <a:pt x="490299" y="0"/>
                  </a:lnTo>
                  <a:lnTo>
                    <a:pt x="507492" y="619"/>
                  </a:lnTo>
                  <a:lnTo>
                    <a:pt x="526708" y="3333"/>
                  </a:lnTo>
                  <a:lnTo>
                    <a:pt x="585216" y="9763"/>
                  </a:lnTo>
                  <a:lnTo>
                    <a:pt x="584993" y="12811"/>
                  </a:lnTo>
                  <a:close/>
                </a:path>
                <a:path w="585470" h="299085">
                  <a:moveTo>
                    <a:pt x="297941" y="298751"/>
                  </a:moveTo>
                  <a:lnTo>
                    <a:pt x="240791" y="294751"/>
                  </a:lnTo>
                  <a:lnTo>
                    <a:pt x="181737" y="279487"/>
                  </a:lnTo>
                  <a:lnTo>
                    <a:pt x="138684" y="259508"/>
                  </a:lnTo>
                  <a:lnTo>
                    <a:pt x="103631" y="232386"/>
                  </a:lnTo>
                  <a:lnTo>
                    <a:pt x="68579" y="195691"/>
                  </a:lnTo>
                  <a:lnTo>
                    <a:pt x="35242" y="146161"/>
                  </a:lnTo>
                  <a:lnTo>
                    <a:pt x="12191" y="96631"/>
                  </a:lnTo>
                  <a:lnTo>
                    <a:pt x="4952" y="56626"/>
                  </a:lnTo>
                  <a:lnTo>
                    <a:pt x="0" y="28051"/>
                  </a:lnTo>
                  <a:lnTo>
                    <a:pt x="12191" y="17383"/>
                  </a:lnTo>
                  <a:lnTo>
                    <a:pt x="16763" y="15859"/>
                  </a:lnTo>
                  <a:lnTo>
                    <a:pt x="31099" y="14454"/>
                  </a:lnTo>
                  <a:lnTo>
                    <a:pt x="43433" y="12620"/>
                  </a:lnTo>
                  <a:lnTo>
                    <a:pt x="88439" y="5619"/>
                  </a:lnTo>
                  <a:lnTo>
                    <a:pt x="122824" y="4381"/>
                  </a:lnTo>
                  <a:lnTo>
                    <a:pt x="132587" y="5191"/>
                  </a:lnTo>
                  <a:lnTo>
                    <a:pt x="146280" y="7881"/>
                  </a:lnTo>
                  <a:lnTo>
                    <a:pt x="166687" y="10715"/>
                  </a:lnTo>
                  <a:lnTo>
                    <a:pt x="193667" y="12692"/>
                  </a:lnTo>
                  <a:lnTo>
                    <a:pt x="584993" y="12811"/>
                  </a:lnTo>
                  <a:lnTo>
                    <a:pt x="584657" y="17383"/>
                  </a:lnTo>
                  <a:lnTo>
                    <a:pt x="579120" y="72247"/>
                  </a:lnTo>
                  <a:lnTo>
                    <a:pt x="551688" y="139303"/>
                  </a:lnTo>
                  <a:lnTo>
                    <a:pt x="529828" y="175545"/>
                  </a:lnTo>
                  <a:lnTo>
                    <a:pt x="505968" y="206359"/>
                  </a:lnTo>
                  <a:lnTo>
                    <a:pt x="448246" y="253984"/>
                  </a:lnTo>
                  <a:lnTo>
                    <a:pt x="400740" y="278368"/>
                  </a:lnTo>
                  <a:lnTo>
                    <a:pt x="341375" y="294751"/>
                  </a:lnTo>
                  <a:lnTo>
                    <a:pt x="323945" y="297537"/>
                  </a:lnTo>
                  <a:lnTo>
                    <a:pt x="297941" y="298751"/>
                  </a:lnTo>
                  <a:close/>
                </a:path>
              </a:pathLst>
            </a:custGeom>
            <a:solidFill>
              <a:srgbClr val="66646E"/>
            </a:solidFill>
          </p:spPr>
          <p:txBody>
            <a:bodyPr wrap="square" lIns="0" tIns="0" rIns="0" bIns="0" rtlCol="0"/>
            <a:lstStyle/>
            <a:p>
              <a:endParaRPr/>
            </a:p>
          </p:txBody>
        </p:sp>
        <p:sp>
          <p:nvSpPr>
            <p:cNvPr id="888" name="object 888"/>
            <p:cNvSpPr/>
            <p:nvPr/>
          </p:nvSpPr>
          <p:spPr>
            <a:xfrm>
              <a:off x="5347525" y="3550920"/>
              <a:ext cx="300990" cy="270510"/>
            </a:xfrm>
            <a:custGeom>
              <a:avLst/>
              <a:gdLst/>
              <a:ahLst/>
              <a:cxnLst/>
              <a:rect l="l" t="t" r="r" b="b"/>
              <a:pathLst>
                <a:path w="300989" h="270510">
                  <a:moveTo>
                    <a:pt x="59150" y="270367"/>
                  </a:moveTo>
                  <a:lnTo>
                    <a:pt x="20502" y="253460"/>
                  </a:lnTo>
                  <a:lnTo>
                    <a:pt x="0" y="213550"/>
                  </a:lnTo>
                  <a:lnTo>
                    <a:pt x="4024" y="194571"/>
                  </a:lnTo>
                  <a:lnTo>
                    <a:pt x="18478" y="178308"/>
                  </a:lnTo>
                  <a:lnTo>
                    <a:pt x="26050" y="172902"/>
                  </a:lnTo>
                  <a:lnTo>
                    <a:pt x="33337" y="165925"/>
                  </a:lnTo>
                  <a:lnTo>
                    <a:pt x="63412" y="134540"/>
                  </a:lnTo>
                  <a:lnTo>
                    <a:pt x="96202" y="106680"/>
                  </a:lnTo>
                  <a:lnTo>
                    <a:pt x="119872" y="88892"/>
                  </a:lnTo>
                  <a:lnTo>
                    <a:pt x="162639" y="55030"/>
                  </a:lnTo>
                  <a:lnTo>
                    <a:pt x="197762" y="30813"/>
                  </a:lnTo>
                  <a:lnTo>
                    <a:pt x="233243" y="14525"/>
                  </a:lnTo>
                  <a:lnTo>
                    <a:pt x="274510" y="3048"/>
                  </a:lnTo>
                  <a:lnTo>
                    <a:pt x="282416" y="2571"/>
                  </a:lnTo>
                  <a:lnTo>
                    <a:pt x="290893" y="1524"/>
                  </a:lnTo>
                  <a:lnTo>
                    <a:pt x="300418" y="0"/>
                  </a:lnTo>
                  <a:lnTo>
                    <a:pt x="300418" y="6096"/>
                  </a:lnTo>
                  <a:lnTo>
                    <a:pt x="279272" y="82867"/>
                  </a:lnTo>
                  <a:lnTo>
                    <a:pt x="247054" y="150756"/>
                  </a:lnTo>
                  <a:lnTo>
                    <a:pt x="195262" y="213360"/>
                  </a:lnTo>
                  <a:lnTo>
                    <a:pt x="160210" y="236219"/>
                  </a:lnTo>
                  <a:lnTo>
                    <a:pt x="84010" y="268224"/>
                  </a:lnTo>
                  <a:lnTo>
                    <a:pt x="68008" y="270129"/>
                  </a:lnTo>
                  <a:lnTo>
                    <a:pt x="59150" y="270367"/>
                  </a:lnTo>
                  <a:close/>
                </a:path>
              </a:pathLst>
            </a:custGeom>
            <a:solidFill>
              <a:srgbClr val="777580"/>
            </a:solidFill>
          </p:spPr>
          <p:txBody>
            <a:bodyPr wrap="square" lIns="0" tIns="0" rIns="0" bIns="0" rtlCol="0"/>
            <a:lstStyle/>
            <a:p>
              <a:endParaRPr/>
            </a:p>
          </p:txBody>
        </p:sp>
        <p:pic>
          <p:nvPicPr>
            <p:cNvPr id="889" name="object 889"/>
            <p:cNvPicPr/>
            <p:nvPr/>
          </p:nvPicPr>
          <p:blipFill>
            <a:blip r:embed="rId829" cstate="print"/>
            <a:stretch>
              <a:fillRect/>
            </a:stretch>
          </p:blipFill>
          <p:spPr>
            <a:xfrm>
              <a:off x="5441394" y="3557016"/>
              <a:ext cx="206549" cy="221384"/>
            </a:xfrm>
            <a:prstGeom prst="rect">
              <a:avLst/>
            </a:prstGeom>
          </p:spPr>
        </p:pic>
        <p:sp>
          <p:nvSpPr>
            <p:cNvPr id="890" name="object 890"/>
            <p:cNvSpPr/>
            <p:nvPr/>
          </p:nvSpPr>
          <p:spPr>
            <a:xfrm>
              <a:off x="5062537" y="3290316"/>
              <a:ext cx="587375" cy="241300"/>
            </a:xfrm>
            <a:custGeom>
              <a:avLst/>
              <a:gdLst/>
              <a:ahLst/>
              <a:cxnLst/>
              <a:rect l="l" t="t" r="r" b="b"/>
              <a:pathLst>
                <a:path w="587375" h="241300">
                  <a:moveTo>
                    <a:pt x="1714" y="240791"/>
                  </a:moveTo>
                  <a:lnTo>
                    <a:pt x="0" y="234767"/>
                  </a:lnTo>
                  <a:lnTo>
                    <a:pt x="571" y="225742"/>
                  </a:lnTo>
                  <a:lnTo>
                    <a:pt x="1714" y="217003"/>
                  </a:lnTo>
                  <a:lnTo>
                    <a:pt x="1714" y="211835"/>
                  </a:lnTo>
                  <a:lnTo>
                    <a:pt x="17335" y="162877"/>
                  </a:lnTo>
                  <a:lnTo>
                    <a:pt x="35242" y="112775"/>
                  </a:lnTo>
                  <a:lnTo>
                    <a:pt x="98107" y="73532"/>
                  </a:lnTo>
                  <a:lnTo>
                    <a:pt x="132111" y="54054"/>
                  </a:lnTo>
                  <a:lnTo>
                    <a:pt x="163258" y="32003"/>
                  </a:lnTo>
                  <a:lnTo>
                    <a:pt x="168235" y="25931"/>
                  </a:lnTo>
                  <a:lnTo>
                    <a:pt x="180212" y="14287"/>
                  </a:lnTo>
                  <a:lnTo>
                    <a:pt x="198191" y="3500"/>
                  </a:lnTo>
                  <a:lnTo>
                    <a:pt x="221170" y="0"/>
                  </a:lnTo>
                  <a:lnTo>
                    <a:pt x="242125" y="10644"/>
                  </a:lnTo>
                  <a:lnTo>
                    <a:pt x="275653" y="33718"/>
                  </a:lnTo>
                  <a:lnTo>
                    <a:pt x="308609" y="55935"/>
                  </a:lnTo>
                  <a:lnTo>
                    <a:pt x="327850" y="64007"/>
                  </a:lnTo>
                  <a:lnTo>
                    <a:pt x="340780" y="59769"/>
                  </a:lnTo>
                  <a:lnTo>
                    <a:pt x="352424" y="56387"/>
                  </a:lnTo>
                  <a:lnTo>
                    <a:pt x="363212" y="54149"/>
                  </a:lnTo>
                  <a:lnTo>
                    <a:pt x="373570" y="53339"/>
                  </a:lnTo>
                  <a:lnTo>
                    <a:pt x="392668" y="54887"/>
                  </a:lnTo>
                  <a:lnTo>
                    <a:pt x="405193" y="58864"/>
                  </a:lnTo>
                  <a:lnTo>
                    <a:pt x="419433" y="64269"/>
                  </a:lnTo>
                  <a:lnTo>
                    <a:pt x="443674" y="70103"/>
                  </a:lnTo>
                  <a:lnTo>
                    <a:pt x="453913" y="70437"/>
                  </a:lnTo>
                  <a:lnTo>
                    <a:pt x="474154" y="70484"/>
                  </a:lnTo>
                  <a:lnTo>
                    <a:pt x="498967" y="68818"/>
                  </a:lnTo>
                  <a:lnTo>
                    <a:pt x="522922" y="64007"/>
                  </a:lnTo>
                  <a:lnTo>
                    <a:pt x="541210" y="89915"/>
                  </a:lnTo>
                  <a:lnTo>
                    <a:pt x="564213" y="134540"/>
                  </a:lnTo>
                  <a:lnTo>
                    <a:pt x="578929" y="180593"/>
                  </a:lnTo>
                  <a:lnTo>
                    <a:pt x="586216" y="216360"/>
                  </a:lnTo>
                  <a:lnTo>
                    <a:pt x="586930" y="230123"/>
                  </a:lnTo>
                  <a:lnTo>
                    <a:pt x="575024" y="227195"/>
                  </a:lnTo>
                  <a:lnTo>
                    <a:pt x="562546" y="224980"/>
                  </a:lnTo>
                  <a:lnTo>
                    <a:pt x="550068" y="223051"/>
                  </a:lnTo>
                  <a:lnTo>
                    <a:pt x="538162" y="220979"/>
                  </a:lnTo>
                  <a:lnTo>
                    <a:pt x="512778" y="214074"/>
                  </a:lnTo>
                  <a:lnTo>
                    <a:pt x="461438" y="197405"/>
                  </a:lnTo>
                  <a:lnTo>
                    <a:pt x="436054" y="190499"/>
                  </a:lnTo>
                  <a:lnTo>
                    <a:pt x="429958" y="188975"/>
                  </a:lnTo>
                  <a:lnTo>
                    <a:pt x="422338" y="185927"/>
                  </a:lnTo>
                  <a:lnTo>
                    <a:pt x="416242" y="184403"/>
                  </a:lnTo>
                  <a:lnTo>
                    <a:pt x="403669" y="180546"/>
                  </a:lnTo>
                  <a:lnTo>
                    <a:pt x="378523" y="174545"/>
                  </a:lnTo>
                  <a:lnTo>
                    <a:pt x="365950" y="170687"/>
                  </a:lnTo>
                  <a:lnTo>
                    <a:pt x="353758" y="167639"/>
                  </a:lnTo>
                  <a:lnTo>
                    <a:pt x="338256" y="159686"/>
                  </a:lnTo>
                  <a:lnTo>
                    <a:pt x="328421" y="156209"/>
                  </a:lnTo>
                  <a:lnTo>
                    <a:pt x="318301" y="153876"/>
                  </a:lnTo>
                  <a:lnTo>
                    <a:pt x="308038" y="152399"/>
                  </a:lnTo>
                  <a:lnTo>
                    <a:pt x="301942" y="150875"/>
                  </a:lnTo>
                  <a:lnTo>
                    <a:pt x="298894" y="147827"/>
                  </a:lnTo>
                  <a:lnTo>
                    <a:pt x="306514" y="132587"/>
                  </a:lnTo>
                  <a:lnTo>
                    <a:pt x="303466" y="126491"/>
                  </a:lnTo>
                  <a:lnTo>
                    <a:pt x="284821" y="107561"/>
                  </a:lnTo>
                  <a:lnTo>
                    <a:pt x="272414" y="94297"/>
                  </a:lnTo>
                  <a:lnTo>
                    <a:pt x="260294" y="80748"/>
                  </a:lnTo>
                  <a:lnTo>
                    <a:pt x="248602" y="67055"/>
                  </a:lnTo>
                  <a:lnTo>
                    <a:pt x="245554" y="64007"/>
                  </a:lnTo>
                  <a:lnTo>
                    <a:pt x="221170" y="35051"/>
                  </a:lnTo>
                  <a:lnTo>
                    <a:pt x="219646" y="33527"/>
                  </a:lnTo>
                  <a:lnTo>
                    <a:pt x="215074" y="27431"/>
                  </a:lnTo>
                  <a:lnTo>
                    <a:pt x="212026" y="24383"/>
                  </a:lnTo>
                  <a:lnTo>
                    <a:pt x="205930" y="24383"/>
                  </a:lnTo>
                  <a:lnTo>
                    <a:pt x="201358" y="27431"/>
                  </a:lnTo>
                  <a:lnTo>
                    <a:pt x="198310" y="28955"/>
                  </a:lnTo>
                  <a:lnTo>
                    <a:pt x="193881" y="32646"/>
                  </a:lnTo>
                  <a:lnTo>
                    <a:pt x="181594" y="41171"/>
                  </a:lnTo>
                  <a:lnTo>
                    <a:pt x="171521" y="48791"/>
                  </a:lnTo>
                  <a:lnTo>
                    <a:pt x="166877" y="53149"/>
                  </a:lnTo>
                  <a:lnTo>
                    <a:pt x="161948" y="58364"/>
                  </a:lnTo>
                  <a:lnTo>
                    <a:pt x="157162" y="64007"/>
                  </a:lnTo>
                  <a:lnTo>
                    <a:pt x="151661" y="70008"/>
                  </a:lnTo>
                  <a:lnTo>
                    <a:pt x="140588" y="83438"/>
                  </a:lnTo>
                  <a:lnTo>
                    <a:pt x="128658" y="97440"/>
                  </a:lnTo>
                  <a:lnTo>
                    <a:pt x="120586" y="105155"/>
                  </a:lnTo>
                  <a:lnTo>
                    <a:pt x="102941" y="119395"/>
                  </a:lnTo>
                  <a:lnTo>
                    <a:pt x="88010" y="136778"/>
                  </a:lnTo>
                  <a:lnTo>
                    <a:pt x="74509" y="157019"/>
                  </a:lnTo>
                  <a:lnTo>
                    <a:pt x="61150" y="179831"/>
                  </a:lnTo>
                  <a:lnTo>
                    <a:pt x="52196" y="196024"/>
                  </a:lnTo>
                  <a:lnTo>
                    <a:pt x="47220" y="202763"/>
                  </a:lnTo>
                  <a:lnTo>
                    <a:pt x="39814" y="208787"/>
                  </a:lnTo>
                  <a:lnTo>
                    <a:pt x="30646" y="215288"/>
                  </a:lnTo>
                  <a:lnTo>
                    <a:pt x="19050" y="223075"/>
                  </a:lnTo>
                  <a:lnTo>
                    <a:pt x="8310" y="231719"/>
                  </a:lnTo>
                  <a:lnTo>
                    <a:pt x="1714" y="240791"/>
                  </a:lnTo>
                  <a:close/>
                </a:path>
              </a:pathLst>
            </a:custGeom>
            <a:solidFill>
              <a:srgbClr val="777580"/>
            </a:solidFill>
          </p:spPr>
          <p:txBody>
            <a:bodyPr wrap="square" lIns="0" tIns="0" rIns="0" bIns="0" rtlCol="0"/>
            <a:lstStyle/>
            <a:p>
              <a:endParaRPr/>
            </a:p>
          </p:txBody>
        </p:sp>
        <p:sp>
          <p:nvSpPr>
            <p:cNvPr id="891" name="object 891"/>
            <p:cNvSpPr/>
            <p:nvPr/>
          </p:nvSpPr>
          <p:spPr>
            <a:xfrm>
              <a:off x="5085588" y="3244095"/>
              <a:ext cx="508000" cy="182245"/>
            </a:xfrm>
            <a:custGeom>
              <a:avLst/>
              <a:gdLst/>
              <a:ahLst/>
              <a:cxnLst/>
              <a:rect l="l" t="t" r="r" b="b"/>
              <a:pathLst>
                <a:path w="508000" h="182245">
                  <a:moveTo>
                    <a:pt x="3833" y="182117"/>
                  </a:moveTo>
                  <a:lnTo>
                    <a:pt x="19430" y="145089"/>
                  </a:lnTo>
                  <a:lnTo>
                    <a:pt x="40719" y="112204"/>
                  </a:lnTo>
                  <a:lnTo>
                    <a:pt x="68579" y="79748"/>
                  </a:lnTo>
                  <a:lnTo>
                    <a:pt x="102870" y="54673"/>
                  </a:lnTo>
                  <a:lnTo>
                    <a:pt x="138231" y="32242"/>
                  </a:lnTo>
                  <a:lnTo>
                    <a:pt x="192381" y="10382"/>
                  </a:lnTo>
                  <a:lnTo>
                    <a:pt x="233172" y="2024"/>
                  </a:lnTo>
                  <a:lnTo>
                    <a:pt x="293227" y="0"/>
                  </a:lnTo>
                  <a:lnTo>
                    <a:pt x="344424" y="8691"/>
                  </a:lnTo>
                  <a:lnTo>
                    <a:pt x="385333" y="22812"/>
                  </a:lnTo>
                  <a:lnTo>
                    <a:pt x="438912" y="53578"/>
                  </a:lnTo>
                  <a:lnTo>
                    <a:pt x="491680" y="102012"/>
                  </a:lnTo>
                  <a:lnTo>
                    <a:pt x="507491" y="119372"/>
                  </a:lnTo>
                  <a:lnTo>
                    <a:pt x="501324" y="120705"/>
                  </a:lnTo>
                  <a:lnTo>
                    <a:pt x="476416" y="121086"/>
                  </a:lnTo>
                  <a:lnTo>
                    <a:pt x="455676" y="122420"/>
                  </a:lnTo>
                  <a:lnTo>
                    <a:pt x="408622" y="119372"/>
                  </a:lnTo>
                  <a:lnTo>
                    <a:pt x="364236" y="104132"/>
                  </a:lnTo>
                  <a:lnTo>
                    <a:pt x="342066" y="104727"/>
                  </a:lnTo>
                  <a:lnTo>
                    <a:pt x="325183" y="110037"/>
                  </a:lnTo>
                  <a:lnTo>
                    <a:pt x="312586" y="115062"/>
                  </a:lnTo>
                  <a:lnTo>
                    <a:pt x="303276" y="114800"/>
                  </a:lnTo>
                  <a:lnTo>
                    <a:pt x="261056" y="94226"/>
                  </a:lnTo>
                  <a:lnTo>
                    <a:pt x="223456" y="65270"/>
                  </a:lnTo>
                  <a:lnTo>
                    <a:pt x="205811" y="53078"/>
                  </a:lnTo>
                  <a:lnTo>
                    <a:pt x="192024" y="47744"/>
                  </a:lnTo>
                  <a:lnTo>
                    <a:pt x="181094" y="50315"/>
                  </a:lnTo>
                  <a:lnTo>
                    <a:pt x="172021" y="55745"/>
                  </a:lnTo>
                  <a:lnTo>
                    <a:pt x="162663" y="64031"/>
                  </a:lnTo>
                  <a:lnTo>
                    <a:pt x="150876" y="75176"/>
                  </a:lnTo>
                  <a:lnTo>
                    <a:pt x="105536" y="119753"/>
                  </a:lnTo>
                  <a:lnTo>
                    <a:pt x="69437" y="151899"/>
                  </a:lnTo>
                  <a:lnTo>
                    <a:pt x="39624" y="171188"/>
                  </a:lnTo>
                  <a:lnTo>
                    <a:pt x="22931" y="176926"/>
                  </a:lnTo>
                  <a:lnTo>
                    <a:pt x="11239" y="180522"/>
                  </a:lnTo>
                  <a:lnTo>
                    <a:pt x="3833" y="182117"/>
                  </a:lnTo>
                  <a:close/>
                </a:path>
              </a:pathLst>
            </a:custGeom>
            <a:solidFill>
              <a:srgbClr val="8C8A93"/>
            </a:solidFill>
          </p:spPr>
          <p:txBody>
            <a:bodyPr wrap="square" lIns="0" tIns="0" rIns="0" bIns="0" rtlCol="0"/>
            <a:lstStyle/>
            <a:p>
              <a:endParaRPr/>
            </a:p>
          </p:txBody>
        </p:sp>
        <p:sp>
          <p:nvSpPr>
            <p:cNvPr id="892" name="object 892"/>
            <p:cNvSpPr/>
            <p:nvPr/>
          </p:nvSpPr>
          <p:spPr>
            <a:xfrm>
              <a:off x="5061775" y="3312604"/>
              <a:ext cx="586740" cy="223520"/>
            </a:xfrm>
            <a:custGeom>
              <a:avLst/>
              <a:gdLst/>
              <a:ahLst/>
              <a:cxnLst/>
              <a:rect l="l" t="t" r="r" b="b"/>
              <a:pathLst>
                <a:path w="586739" h="223520">
                  <a:moveTo>
                    <a:pt x="586168" y="223075"/>
                  </a:moveTo>
                  <a:lnTo>
                    <a:pt x="555688" y="222884"/>
                  </a:lnTo>
                  <a:lnTo>
                    <a:pt x="541162" y="222432"/>
                  </a:lnTo>
                  <a:lnTo>
                    <a:pt x="525208" y="221551"/>
                  </a:lnTo>
                  <a:lnTo>
                    <a:pt x="507682" y="221360"/>
                  </a:lnTo>
                  <a:lnTo>
                    <a:pt x="498205" y="220908"/>
                  </a:lnTo>
                  <a:lnTo>
                    <a:pt x="490156" y="220027"/>
                  </a:lnTo>
                  <a:lnTo>
                    <a:pt x="466415" y="218003"/>
                  </a:lnTo>
                  <a:lnTo>
                    <a:pt x="443102" y="216407"/>
                  </a:lnTo>
                  <a:lnTo>
                    <a:pt x="397192" y="213931"/>
                  </a:lnTo>
                  <a:lnTo>
                    <a:pt x="337756" y="209359"/>
                  </a:lnTo>
                  <a:lnTo>
                    <a:pt x="317777" y="209621"/>
                  </a:lnTo>
                  <a:lnTo>
                    <a:pt x="301370" y="211454"/>
                  </a:lnTo>
                  <a:lnTo>
                    <a:pt x="285249" y="213002"/>
                  </a:lnTo>
                  <a:lnTo>
                    <a:pt x="266128" y="212407"/>
                  </a:lnTo>
                  <a:lnTo>
                    <a:pt x="257032" y="210954"/>
                  </a:lnTo>
                  <a:lnTo>
                    <a:pt x="242506" y="207644"/>
                  </a:lnTo>
                  <a:lnTo>
                    <a:pt x="218884" y="201739"/>
                  </a:lnTo>
                  <a:lnTo>
                    <a:pt x="208168" y="199929"/>
                  </a:lnTo>
                  <a:lnTo>
                    <a:pt x="188452" y="197453"/>
                  </a:lnTo>
                  <a:lnTo>
                    <a:pt x="177736" y="195643"/>
                  </a:lnTo>
                  <a:lnTo>
                    <a:pt x="167473" y="194738"/>
                  </a:lnTo>
                  <a:lnTo>
                    <a:pt x="125729" y="184022"/>
                  </a:lnTo>
                  <a:lnTo>
                    <a:pt x="116776" y="169735"/>
                  </a:lnTo>
                  <a:lnTo>
                    <a:pt x="111918" y="165163"/>
                  </a:lnTo>
                  <a:lnTo>
                    <a:pt x="106489" y="162877"/>
                  </a:lnTo>
                  <a:lnTo>
                    <a:pt x="100488" y="162877"/>
                  </a:lnTo>
                  <a:lnTo>
                    <a:pt x="93916" y="165163"/>
                  </a:lnTo>
                  <a:lnTo>
                    <a:pt x="81152" y="172402"/>
                  </a:lnTo>
                  <a:lnTo>
                    <a:pt x="74842" y="176736"/>
                  </a:lnTo>
                  <a:lnTo>
                    <a:pt x="54744" y="196476"/>
                  </a:lnTo>
                  <a:lnTo>
                    <a:pt x="39242" y="209168"/>
                  </a:lnTo>
                  <a:lnTo>
                    <a:pt x="21740" y="218146"/>
                  </a:lnTo>
                  <a:lnTo>
                    <a:pt x="952" y="221551"/>
                  </a:lnTo>
                  <a:lnTo>
                    <a:pt x="0" y="207454"/>
                  </a:lnTo>
                  <a:lnTo>
                    <a:pt x="309" y="197548"/>
                  </a:lnTo>
                  <a:lnTo>
                    <a:pt x="2476" y="186499"/>
                  </a:lnTo>
                  <a:lnTo>
                    <a:pt x="5619" y="187523"/>
                  </a:lnTo>
                  <a:lnTo>
                    <a:pt x="13906" y="188975"/>
                  </a:lnTo>
                  <a:lnTo>
                    <a:pt x="53720" y="170116"/>
                  </a:lnTo>
                  <a:lnTo>
                    <a:pt x="64960" y="145351"/>
                  </a:lnTo>
                  <a:lnTo>
                    <a:pt x="77676" y="123967"/>
                  </a:lnTo>
                  <a:lnTo>
                    <a:pt x="91249" y="106870"/>
                  </a:lnTo>
                  <a:lnTo>
                    <a:pt x="106537" y="92630"/>
                  </a:lnTo>
                  <a:lnTo>
                    <a:pt x="124396" y="79819"/>
                  </a:lnTo>
                  <a:lnTo>
                    <a:pt x="131825" y="71604"/>
                  </a:lnTo>
                  <a:lnTo>
                    <a:pt x="143827" y="56387"/>
                  </a:lnTo>
                  <a:lnTo>
                    <a:pt x="160972" y="34099"/>
                  </a:lnTo>
                  <a:lnTo>
                    <a:pt x="169854" y="25931"/>
                  </a:lnTo>
                  <a:lnTo>
                    <a:pt x="194500" y="5143"/>
                  </a:lnTo>
                  <a:lnTo>
                    <a:pt x="203072" y="928"/>
                  </a:lnTo>
                  <a:lnTo>
                    <a:pt x="209359" y="0"/>
                  </a:lnTo>
                  <a:lnTo>
                    <a:pt x="215074" y="2786"/>
                  </a:lnTo>
                  <a:lnTo>
                    <a:pt x="224980" y="12763"/>
                  </a:lnTo>
                  <a:lnTo>
                    <a:pt x="228028" y="14287"/>
                  </a:lnTo>
                  <a:lnTo>
                    <a:pt x="234124" y="20383"/>
                  </a:lnTo>
                  <a:lnTo>
                    <a:pt x="238696" y="26479"/>
                  </a:lnTo>
                  <a:lnTo>
                    <a:pt x="243268" y="31051"/>
                  </a:lnTo>
                  <a:lnTo>
                    <a:pt x="246316" y="35623"/>
                  </a:lnTo>
                  <a:lnTo>
                    <a:pt x="247840" y="41719"/>
                  </a:lnTo>
                  <a:lnTo>
                    <a:pt x="250888" y="44767"/>
                  </a:lnTo>
                  <a:lnTo>
                    <a:pt x="262580" y="58245"/>
                  </a:lnTo>
                  <a:lnTo>
                    <a:pt x="274700" y="71437"/>
                  </a:lnTo>
                  <a:lnTo>
                    <a:pt x="299656" y="98107"/>
                  </a:lnTo>
                  <a:lnTo>
                    <a:pt x="305752" y="104203"/>
                  </a:lnTo>
                  <a:lnTo>
                    <a:pt x="308800" y="110299"/>
                  </a:lnTo>
                  <a:lnTo>
                    <a:pt x="304228" y="117919"/>
                  </a:lnTo>
                  <a:lnTo>
                    <a:pt x="301180" y="125539"/>
                  </a:lnTo>
                  <a:lnTo>
                    <a:pt x="304228" y="128587"/>
                  </a:lnTo>
                  <a:lnTo>
                    <a:pt x="310324" y="130111"/>
                  </a:lnTo>
                  <a:lnTo>
                    <a:pt x="320611" y="131349"/>
                  </a:lnTo>
                  <a:lnTo>
                    <a:pt x="330898" y="133159"/>
                  </a:lnTo>
                  <a:lnTo>
                    <a:pt x="341185" y="136112"/>
                  </a:lnTo>
                  <a:lnTo>
                    <a:pt x="351472" y="140779"/>
                  </a:lnTo>
                  <a:lnTo>
                    <a:pt x="361521" y="144518"/>
                  </a:lnTo>
                  <a:lnTo>
                    <a:pt x="380428" y="150113"/>
                  </a:lnTo>
                  <a:lnTo>
                    <a:pt x="418528" y="160591"/>
                  </a:lnTo>
                  <a:lnTo>
                    <a:pt x="424624" y="162115"/>
                  </a:lnTo>
                  <a:lnTo>
                    <a:pt x="432244" y="166687"/>
                  </a:lnTo>
                  <a:lnTo>
                    <a:pt x="438340" y="168211"/>
                  </a:lnTo>
                  <a:lnTo>
                    <a:pt x="464605" y="173997"/>
                  </a:lnTo>
                  <a:lnTo>
                    <a:pt x="490727" y="181355"/>
                  </a:lnTo>
                  <a:lnTo>
                    <a:pt x="516564" y="188999"/>
                  </a:lnTo>
                  <a:lnTo>
                    <a:pt x="541972" y="195643"/>
                  </a:lnTo>
                  <a:lnTo>
                    <a:pt x="555307" y="198119"/>
                  </a:lnTo>
                  <a:lnTo>
                    <a:pt x="586168" y="203263"/>
                  </a:lnTo>
                  <a:lnTo>
                    <a:pt x="586168" y="223075"/>
                  </a:lnTo>
                  <a:close/>
                </a:path>
              </a:pathLst>
            </a:custGeom>
            <a:solidFill>
              <a:srgbClr val="66646E"/>
            </a:solidFill>
          </p:spPr>
          <p:txBody>
            <a:bodyPr wrap="square" lIns="0" tIns="0" rIns="0" bIns="0" rtlCol="0"/>
            <a:lstStyle/>
            <a:p>
              <a:endParaRPr/>
            </a:p>
          </p:txBody>
        </p:sp>
        <p:sp>
          <p:nvSpPr>
            <p:cNvPr id="893" name="object 893"/>
            <p:cNvSpPr/>
            <p:nvPr/>
          </p:nvSpPr>
          <p:spPr>
            <a:xfrm>
              <a:off x="5062728" y="3471862"/>
              <a:ext cx="588645" cy="71755"/>
            </a:xfrm>
            <a:custGeom>
              <a:avLst/>
              <a:gdLst/>
              <a:ahLst/>
              <a:cxnLst/>
              <a:rect l="l" t="t" r="r" b="b"/>
              <a:pathLst>
                <a:path w="588645" h="71754">
                  <a:moveTo>
                    <a:pt x="12191" y="71437"/>
                  </a:moveTo>
                  <a:lnTo>
                    <a:pt x="0" y="71437"/>
                  </a:lnTo>
                  <a:lnTo>
                    <a:pt x="0" y="62293"/>
                  </a:lnTo>
                  <a:lnTo>
                    <a:pt x="19264" y="57364"/>
                  </a:lnTo>
                  <a:lnTo>
                    <a:pt x="36385" y="48006"/>
                  </a:lnTo>
                  <a:lnTo>
                    <a:pt x="52077" y="35504"/>
                  </a:lnTo>
                  <a:lnTo>
                    <a:pt x="67055" y="21145"/>
                  </a:lnTo>
                  <a:lnTo>
                    <a:pt x="73247" y="15478"/>
                  </a:lnTo>
                  <a:lnTo>
                    <a:pt x="80009" y="10096"/>
                  </a:lnTo>
                  <a:lnTo>
                    <a:pt x="86772" y="5286"/>
                  </a:lnTo>
                  <a:lnTo>
                    <a:pt x="92963" y="1333"/>
                  </a:lnTo>
                  <a:lnTo>
                    <a:pt x="99536" y="0"/>
                  </a:lnTo>
                  <a:lnTo>
                    <a:pt x="105536" y="2095"/>
                  </a:lnTo>
                  <a:lnTo>
                    <a:pt x="110966" y="6477"/>
                  </a:lnTo>
                  <a:lnTo>
                    <a:pt x="115823" y="12001"/>
                  </a:lnTo>
                  <a:lnTo>
                    <a:pt x="122086" y="18264"/>
                  </a:lnTo>
                  <a:lnTo>
                    <a:pt x="175879" y="30908"/>
                  </a:lnTo>
                  <a:lnTo>
                    <a:pt x="185927" y="31813"/>
                  </a:lnTo>
                  <a:lnTo>
                    <a:pt x="211431" y="37266"/>
                  </a:lnTo>
                  <a:lnTo>
                    <a:pt x="229933" y="43434"/>
                  </a:lnTo>
                  <a:lnTo>
                    <a:pt x="247007" y="48744"/>
                  </a:lnTo>
                  <a:lnTo>
                    <a:pt x="268223" y="51625"/>
                  </a:lnTo>
                  <a:lnTo>
                    <a:pt x="286035" y="51054"/>
                  </a:lnTo>
                  <a:lnTo>
                    <a:pt x="311276" y="48196"/>
                  </a:lnTo>
                  <a:lnTo>
                    <a:pt x="352043" y="42481"/>
                  </a:lnTo>
                  <a:lnTo>
                    <a:pt x="387215" y="41695"/>
                  </a:lnTo>
                  <a:lnTo>
                    <a:pt x="420814" y="43053"/>
                  </a:lnTo>
                  <a:lnTo>
                    <a:pt x="447841" y="45267"/>
                  </a:lnTo>
                  <a:lnTo>
                    <a:pt x="463295" y="47053"/>
                  </a:lnTo>
                  <a:lnTo>
                    <a:pt x="541019" y="47053"/>
                  </a:lnTo>
                  <a:lnTo>
                    <a:pt x="588263" y="50101"/>
                  </a:lnTo>
                  <a:lnTo>
                    <a:pt x="586739" y="62293"/>
                  </a:lnTo>
                  <a:lnTo>
                    <a:pt x="569594" y="62222"/>
                  </a:lnTo>
                  <a:lnTo>
                    <a:pt x="528446" y="61722"/>
                  </a:lnTo>
                  <a:lnTo>
                    <a:pt x="478726" y="60364"/>
                  </a:lnTo>
                  <a:lnTo>
                    <a:pt x="435863" y="57721"/>
                  </a:lnTo>
                  <a:lnTo>
                    <a:pt x="394906" y="58507"/>
                  </a:lnTo>
                  <a:lnTo>
                    <a:pt x="342518" y="64008"/>
                  </a:lnTo>
                  <a:lnTo>
                    <a:pt x="281558" y="68651"/>
                  </a:lnTo>
                  <a:lnTo>
                    <a:pt x="214883" y="66865"/>
                  </a:lnTo>
                  <a:lnTo>
                    <a:pt x="170949" y="61507"/>
                  </a:lnTo>
                  <a:lnTo>
                    <a:pt x="129539" y="45529"/>
                  </a:lnTo>
                  <a:lnTo>
                    <a:pt x="118014" y="36218"/>
                  </a:lnTo>
                  <a:lnTo>
                    <a:pt x="105917" y="31623"/>
                  </a:lnTo>
                  <a:lnTo>
                    <a:pt x="92678" y="32456"/>
                  </a:lnTo>
                  <a:lnTo>
                    <a:pt x="77723" y="39433"/>
                  </a:lnTo>
                  <a:lnTo>
                    <a:pt x="62864" y="47196"/>
                  </a:lnTo>
                  <a:lnTo>
                    <a:pt x="33146" y="62150"/>
                  </a:lnTo>
                  <a:lnTo>
                    <a:pt x="18287" y="69913"/>
                  </a:lnTo>
                  <a:lnTo>
                    <a:pt x="12191" y="71437"/>
                  </a:lnTo>
                  <a:close/>
                </a:path>
              </a:pathLst>
            </a:custGeom>
            <a:solidFill>
              <a:srgbClr val="54525E"/>
            </a:solidFill>
          </p:spPr>
          <p:txBody>
            <a:bodyPr wrap="square" lIns="0" tIns="0" rIns="0" bIns="0" rtlCol="0"/>
            <a:lstStyle/>
            <a:p>
              <a:endParaRPr/>
            </a:p>
          </p:txBody>
        </p:sp>
        <p:pic>
          <p:nvPicPr>
            <p:cNvPr id="894" name="object 894"/>
            <p:cNvPicPr/>
            <p:nvPr/>
          </p:nvPicPr>
          <p:blipFill>
            <a:blip r:embed="rId830" cstate="print"/>
            <a:stretch>
              <a:fillRect/>
            </a:stretch>
          </p:blipFill>
          <p:spPr>
            <a:xfrm>
              <a:off x="5519927" y="3561587"/>
              <a:ext cx="126492" cy="173736"/>
            </a:xfrm>
            <a:prstGeom prst="rect">
              <a:avLst/>
            </a:prstGeom>
          </p:spPr>
        </p:pic>
        <p:sp>
          <p:nvSpPr>
            <p:cNvPr id="895" name="object 895"/>
            <p:cNvSpPr/>
            <p:nvPr/>
          </p:nvSpPr>
          <p:spPr>
            <a:xfrm>
              <a:off x="5084445" y="3535275"/>
              <a:ext cx="565150" cy="193040"/>
            </a:xfrm>
            <a:custGeom>
              <a:avLst/>
              <a:gdLst/>
              <a:ahLst/>
              <a:cxnLst/>
              <a:rect l="l" t="t" r="r" b="b"/>
              <a:pathLst>
                <a:path w="565150" h="193039">
                  <a:moveTo>
                    <a:pt x="158519" y="192524"/>
                  </a:moveTo>
                  <a:lnTo>
                    <a:pt x="118062" y="189214"/>
                  </a:lnTo>
                  <a:lnTo>
                    <a:pt x="88344" y="164139"/>
                  </a:lnTo>
                  <a:lnTo>
                    <a:pt x="57911" y="128039"/>
                  </a:lnTo>
                  <a:lnTo>
                    <a:pt x="29194" y="91368"/>
                  </a:lnTo>
                  <a:lnTo>
                    <a:pt x="4952" y="51315"/>
                  </a:lnTo>
                  <a:lnTo>
                    <a:pt x="0" y="32789"/>
                  </a:lnTo>
                  <a:lnTo>
                    <a:pt x="1333" y="17121"/>
                  </a:lnTo>
                  <a:lnTo>
                    <a:pt x="11810" y="8024"/>
                  </a:lnTo>
                  <a:lnTo>
                    <a:pt x="33289" y="3571"/>
                  </a:lnTo>
                  <a:lnTo>
                    <a:pt x="61341" y="976"/>
                  </a:lnTo>
                  <a:lnTo>
                    <a:pt x="99679" y="2667"/>
                  </a:lnTo>
                  <a:lnTo>
                    <a:pt x="152018" y="11072"/>
                  </a:lnTo>
                  <a:lnTo>
                    <a:pt x="174283" y="13049"/>
                  </a:lnTo>
                  <a:lnTo>
                    <a:pt x="194119" y="14311"/>
                  </a:lnTo>
                  <a:lnTo>
                    <a:pt x="213098" y="14716"/>
                  </a:lnTo>
                  <a:lnTo>
                    <a:pt x="232790" y="14120"/>
                  </a:lnTo>
                  <a:lnTo>
                    <a:pt x="311848" y="7262"/>
                  </a:lnTo>
                  <a:lnTo>
                    <a:pt x="368022" y="2976"/>
                  </a:lnTo>
                  <a:lnTo>
                    <a:pt x="421766" y="404"/>
                  </a:lnTo>
                  <a:lnTo>
                    <a:pt x="472439" y="0"/>
                  </a:lnTo>
                  <a:lnTo>
                    <a:pt x="518540" y="595"/>
                  </a:lnTo>
                  <a:lnTo>
                    <a:pt x="565022" y="1928"/>
                  </a:lnTo>
                  <a:lnTo>
                    <a:pt x="563498" y="11072"/>
                  </a:lnTo>
                  <a:lnTo>
                    <a:pt x="554831" y="12382"/>
                  </a:lnTo>
                  <a:lnTo>
                    <a:pt x="534161" y="15835"/>
                  </a:lnTo>
                  <a:lnTo>
                    <a:pt x="488822" y="26312"/>
                  </a:lnTo>
                  <a:lnTo>
                    <a:pt x="441245" y="48172"/>
                  </a:lnTo>
                  <a:lnTo>
                    <a:pt x="330326" y="111656"/>
                  </a:lnTo>
                  <a:lnTo>
                    <a:pt x="287655" y="138136"/>
                  </a:lnTo>
                  <a:lnTo>
                    <a:pt x="266461" y="151304"/>
                  </a:lnTo>
                  <a:lnTo>
                    <a:pt x="221932" y="174712"/>
                  </a:lnTo>
                  <a:lnTo>
                    <a:pt x="184284" y="188142"/>
                  </a:lnTo>
                  <a:lnTo>
                    <a:pt x="171259" y="190904"/>
                  </a:lnTo>
                  <a:lnTo>
                    <a:pt x="158519" y="192524"/>
                  </a:lnTo>
                  <a:close/>
                </a:path>
              </a:pathLst>
            </a:custGeom>
            <a:solidFill>
              <a:srgbClr val="54525E"/>
            </a:solidFill>
          </p:spPr>
          <p:txBody>
            <a:bodyPr wrap="square" lIns="0" tIns="0" rIns="0" bIns="0" rtlCol="0"/>
            <a:lstStyle/>
            <a:p>
              <a:endParaRPr/>
            </a:p>
          </p:txBody>
        </p:sp>
        <p:sp>
          <p:nvSpPr>
            <p:cNvPr id="896" name="object 896"/>
            <p:cNvSpPr/>
            <p:nvPr/>
          </p:nvSpPr>
          <p:spPr>
            <a:xfrm>
              <a:off x="5103876" y="3548633"/>
              <a:ext cx="466725" cy="156845"/>
            </a:xfrm>
            <a:custGeom>
              <a:avLst/>
              <a:gdLst/>
              <a:ahLst/>
              <a:cxnLst/>
              <a:rect l="l" t="t" r="r" b="b"/>
              <a:pathLst>
                <a:path w="466725" h="156845">
                  <a:moveTo>
                    <a:pt x="146184" y="156519"/>
                  </a:moveTo>
                  <a:lnTo>
                    <a:pt x="106299" y="151638"/>
                  </a:lnTo>
                  <a:lnTo>
                    <a:pt x="76580" y="124587"/>
                  </a:lnTo>
                  <a:lnTo>
                    <a:pt x="60960" y="104394"/>
                  </a:lnTo>
                  <a:lnTo>
                    <a:pt x="59436" y="102870"/>
                  </a:lnTo>
                  <a:lnTo>
                    <a:pt x="48767" y="89154"/>
                  </a:lnTo>
                  <a:lnTo>
                    <a:pt x="45719" y="86106"/>
                  </a:lnTo>
                  <a:lnTo>
                    <a:pt x="35575" y="74795"/>
                  </a:lnTo>
                  <a:lnTo>
                    <a:pt x="20573" y="58483"/>
                  </a:lnTo>
                  <a:lnTo>
                    <a:pt x="6715" y="39600"/>
                  </a:lnTo>
                  <a:lnTo>
                    <a:pt x="0" y="20574"/>
                  </a:lnTo>
                  <a:lnTo>
                    <a:pt x="1785" y="14716"/>
                  </a:lnTo>
                  <a:lnTo>
                    <a:pt x="40957" y="0"/>
                  </a:lnTo>
                  <a:lnTo>
                    <a:pt x="53649" y="571"/>
                  </a:lnTo>
                  <a:lnTo>
                    <a:pt x="67056" y="2286"/>
                  </a:lnTo>
                  <a:lnTo>
                    <a:pt x="137703" y="8748"/>
                  </a:lnTo>
                  <a:lnTo>
                    <a:pt x="199926" y="10809"/>
                  </a:lnTo>
                  <a:lnTo>
                    <a:pt x="253174" y="9906"/>
                  </a:lnTo>
                  <a:lnTo>
                    <a:pt x="296897" y="7478"/>
                  </a:lnTo>
                  <a:lnTo>
                    <a:pt x="330545" y="4967"/>
                  </a:lnTo>
                  <a:lnTo>
                    <a:pt x="353567" y="3810"/>
                  </a:lnTo>
                  <a:lnTo>
                    <a:pt x="381714" y="3143"/>
                  </a:lnTo>
                  <a:lnTo>
                    <a:pt x="426005" y="2952"/>
                  </a:lnTo>
                  <a:lnTo>
                    <a:pt x="454151" y="2286"/>
                  </a:lnTo>
                  <a:lnTo>
                    <a:pt x="464819" y="2286"/>
                  </a:lnTo>
                  <a:lnTo>
                    <a:pt x="466343" y="8382"/>
                  </a:lnTo>
                  <a:lnTo>
                    <a:pt x="451008" y="14811"/>
                  </a:lnTo>
                  <a:lnTo>
                    <a:pt x="435959" y="20240"/>
                  </a:lnTo>
                  <a:lnTo>
                    <a:pt x="404621" y="32766"/>
                  </a:lnTo>
                  <a:lnTo>
                    <a:pt x="379094" y="45720"/>
                  </a:lnTo>
                  <a:lnTo>
                    <a:pt x="329183" y="73914"/>
                  </a:lnTo>
                  <a:lnTo>
                    <a:pt x="302204" y="89654"/>
                  </a:lnTo>
                  <a:lnTo>
                    <a:pt x="275653" y="106108"/>
                  </a:lnTo>
                  <a:lnTo>
                    <a:pt x="248816" y="121705"/>
                  </a:lnTo>
                  <a:lnTo>
                    <a:pt x="220979" y="134874"/>
                  </a:lnTo>
                  <a:lnTo>
                    <a:pt x="196048" y="143994"/>
                  </a:lnTo>
                  <a:lnTo>
                    <a:pt x="171259" y="151828"/>
                  </a:lnTo>
                  <a:lnTo>
                    <a:pt x="146184" y="156519"/>
                  </a:lnTo>
                  <a:close/>
                </a:path>
              </a:pathLst>
            </a:custGeom>
            <a:solidFill>
              <a:srgbClr val="444450"/>
            </a:solidFill>
          </p:spPr>
          <p:txBody>
            <a:bodyPr wrap="square" lIns="0" tIns="0" rIns="0" bIns="0" rtlCol="0"/>
            <a:lstStyle/>
            <a:p>
              <a:endParaRPr/>
            </a:p>
          </p:txBody>
        </p:sp>
        <p:sp>
          <p:nvSpPr>
            <p:cNvPr id="897" name="object 897"/>
            <p:cNvSpPr/>
            <p:nvPr/>
          </p:nvSpPr>
          <p:spPr>
            <a:xfrm>
              <a:off x="5128260" y="3557920"/>
              <a:ext cx="414655" cy="122555"/>
            </a:xfrm>
            <a:custGeom>
              <a:avLst/>
              <a:gdLst/>
              <a:ahLst/>
              <a:cxnLst/>
              <a:rect l="l" t="t" r="r" b="b"/>
              <a:pathLst>
                <a:path w="414654" h="122554">
                  <a:moveTo>
                    <a:pt x="118872" y="122539"/>
                  </a:moveTo>
                  <a:lnTo>
                    <a:pt x="81581" y="111180"/>
                  </a:lnTo>
                  <a:lnTo>
                    <a:pt x="48196" y="77962"/>
                  </a:lnTo>
                  <a:lnTo>
                    <a:pt x="19764" y="43124"/>
                  </a:lnTo>
                  <a:lnTo>
                    <a:pt x="13335" y="35480"/>
                  </a:lnTo>
                  <a:lnTo>
                    <a:pt x="7477" y="27551"/>
                  </a:lnTo>
                  <a:lnTo>
                    <a:pt x="3047" y="18907"/>
                  </a:lnTo>
                  <a:lnTo>
                    <a:pt x="0" y="9763"/>
                  </a:lnTo>
                  <a:lnTo>
                    <a:pt x="3047" y="619"/>
                  </a:lnTo>
                  <a:lnTo>
                    <a:pt x="13716" y="619"/>
                  </a:lnTo>
                  <a:lnTo>
                    <a:pt x="19931" y="0"/>
                  </a:lnTo>
                  <a:lnTo>
                    <a:pt x="26860" y="238"/>
                  </a:lnTo>
                  <a:lnTo>
                    <a:pt x="34075" y="1047"/>
                  </a:lnTo>
                  <a:lnTo>
                    <a:pt x="41147" y="2143"/>
                  </a:lnTo>
                  <a:lnTo>
                    <a:pt x="104108" y="9739"/>
                  </a:lnTo>
                  <a:lnTo>
                    <a:pt x="158496" y="12620"/>
                  </a:lnTo>
                  <a:lnTo>
                    <a:pt x="208311" y="11787"/>
                  </a:lnTo>
                  <a:lnTo>
                    <a:pt x="257556" y="8239"/>
                  </a:lnTo>
                  <a:lnTo>
                    <a:pt x="295275" y="5333"/>
                  </a:lnTo>
                  <a:lnTo>
                    <a:pt x="332994" y="3286"/>
                  </a:lnTo>
                  <a:lnTo>
                    <a:pt x="370713" y="1809"/>
                  </a:lnTo>
                  <a:lnTo>
                    <a:pt x="408432" y="619"/>
                  </a:lnTo>
                  <a:lnTo>
                    <a:pt x="413004" y="619"/>
                  </a:lnTo>
                  <a:lnTo>
                    <a:pt x="414528" y="5191"/>
                  </a:lnTo>
                  <a:lnTo>
                    <a:pt x="395097" y="11810"/>
                  </a:lnTo>
                  <a:lnTo>
                    <a:pt x="380238" y="17764"/>
                  </a:lnTo>
                  <a:lnTo>
                    <a:pt x="365379" y="24288"/>
                  </a:lnTo>
                  <a:lnTo>
                    <a:pt x="350520" y="31099"/>
                  </a:lnTo>
                  <a:lnTo>
                    <a:pt x="344424" y="32623"/>
                  </a:lnTo>
                  <a:lnTo>
                    <a:pt x="286154" y="61436"/>
                  </a:lnTo>
                  <a:lnTo>
                    <a:pt x="271272" y="69199"/>
                  </a:lnTo>
                  <a:lnTo>
                    <a:pt x="262366" y="74247"/>
                  </a:lnTo>
                  <a:lnTo>
                    <a:pt x="245125" y="85486"/>
                  </a:lnTo>
                  <a:lnTo>
                    <a:pt x="236220" y="90535"/>
                  </a:lnTo>
                  <a:lnTo>
                    <a:pt x="175879" y="113323"/>
                  </a:lnTo>
                  <a:lnTo>
                    <a:pt x="138255" y="120800"/>
                  </a:lnTo>
                  <a:lnTo>
                    <a:pt x="118872" y="122539"/>
                  </a:lnTo>
                  <a:close/>
                </a:path>
              </a:pathLst>
            </a:custGeom>
            <a:solidFill>
              <a:srgbClr val="333844"/>
            </a:solidFill>
          </p:spPr>
          <p:txBody>
            <a:bodyPr wrap="square" lIns="0" tIns="0" rIns="0" bIns="0" rtlCol="0"/>
            <a:lstStyle/>
            <a:p>
              <a:endParaRPr/>
            </a:p>
          </p:txBody>
        </p:sp>
        <p:sp>
          <p:nvSpPr>
            <p:cNvPr id="898" name="object 898"/>
            <p:cNvSpPr/>
            <p:nvPr/>
          </p:nvSpPr>
          <p:spPr>
            <a:xfrm>
              <a:off x="5155692" y="3569208"/>
              <a:ext cx="340360" cy="93980"/>
            </a:xfrm>
            <a:custGeom>
              <a:avLst/>
              <a:gdLst/>
              <a:ahLst/>
              <a:cxnLst/>
              <a:rect l="l" t="t" r="r" b="b"/>
              <a:pathLst>
                <a:path w="340360" h="93979">
                  <a:moveTo>
                    <a:pt x="105536" y="93726"/>
                  </a:moveTo>
                  <a:lnTo>
                    <a:pt x="65341" y="81081"/>
                  </a:lnTo>
                  <a:lnTo>
                    <a:pt x="31361" y="48006"/>
                  </a:lnTo>
                  <a:lnTo>
                    <a:pt x="22669" y="36576"/>
                  </a:lnTo>
                  <a:lnTo>
                    <a:pt x="4571" y="13716"/>
                  </a:lnTo>
                  <a:lnTo>
                    <a:pt x="0" y="6096"/>
                  </a:lnTo>
                  <a:lnTo>
                    <a:pt x="4571" y="0"/>
                  </a:lnTo>
                  <a:lnTo>
                    <a:pt x="12191" y="1524"/>
                  </a:lnTo>
                  <a:lnTo>
                    <a:pt x="56387" y="7620"/>
                  </a:lnTo>
                  <a:lnTo>
                    <a:pt x="65698" y="8763"/>
                  </a:lnTo>
                  <a:lnTo>
                    <a:pt x="103631" y="12192"/>
                  </a:lnTo>
                  <a:lnTo>
                    <a:pt x="142660" y="12596"/>
                  </a:lnTo>
                  <a:lnTo>
                    <a:pt x="179260" y="12001"/>
                  </a:lnTo>
                  <a:lnTo>
                    <a:pt x="228599" y="10668"/>
                  </a:lnTo>
                  <a:lnTo>
                    <a:pt x="236148" y="9525"/>
                  </a:lnTo>
                  <a:lnTo>
                    <a:pt x="264390" y="7239"/>
                  </a:lnTo>
                  <a:lnTo>
                    <a:pt x="272795" y="6096"/>
                  </a:lnTo>
                  <a:lnTo>
                    <a:pt x="300989" y="3619"/>
                  </a:lnTo>
                  <a:lnTo>
                    <a:pt x="315229" y="2024"/>
                  </a:lnTo>
                  <a:lnTo>
                    <a:pt x="329183" y="0"/>
                  </a:lnTo>
                  <a:lnTo>
                    <a:pt x="336804" y="0"/>
                  </a:lnTo>
                  <a:lnTo>
                    <a:pt x="339852" y="1524"/>
                  </a:lnTo>
                  <a:lnTo>
                    <a:pt x="330707" y="6096"/>
                  </a:lnTo>
                  <a:lnTo>
                    <a:pt x="308752" y="15025"/>
                  </a:lnTo>
                  <a:lnTo>
                    <a:pt x="286511" y="23812"/>
                  </a:lnTo>
                  <a:lnTo>
                    <a:pt x="264271" y="32885"/>
                  </a:lnTo>
                  <a:lnTo>
                    <a:pt x="242315" y="42672"/>
                  </a:lnTo>
                  <a:lnTo>
                    <a:pt x="227433" y="49768"/>
                  </a:lnTo>
                  <a:lnTo>
                    <a:pt x="197096" y="64531"/>
                  </a:lnTo>
                  <a:lnTo>
                    <a:pt x="165330" y="79033"/>
                  </a:lnTo>
                  <a:lnTo>
                    <a:pt x="149161" y="85153"/>
                  </a:lnTo>
                  <a:lnTo>
                    <a:pt x="132707" y="89844"/>
                  </a:lnTo>
                  <a:lnTo>
                    <a:pt x="115823" y="92964"/>
                  </a:lnTo>
                  <a:lnTo>
                    <a:pt x="105536" y="93726"/>
                  </a:lnTo>
                  <a:close/>
                </a:path>
              </a:pathLst>
            </a:custGeom>
            <a:solidFill>
              <a:srgbClr val="232A38"/>
            </a:solidFill>
          </p:spPr>
          <p:txBody>
            <a:bodyPr wrap="square" lIns="0" tIns="0" rIns="0" bIns="0" rtlCol="0"/>
            <a:lstStyle/>
            <a:p>
              <a:endParaRPr/>
            </a:p>
          </p:txBody>
        </p:sp>
        <p:sp>
          <p:nvSpPr>
            <p:cNvPr id="899" name="object 899"/>
            <p:cNvSpPr/>
            <p:nvPr/>
          </p:nvSpPr>
          <p:spPr>
            <a:xfrm>
              <a:off x="5062727" y="3503295"/>
              <a:ext cx="586740" cy="61594"/>
            </a:xfrm>
            <a:custGeom>
              <a:avLst/>
              <a:gdLst/>
              <a:ahLst/>
              <a:cxnLst/>
              <a:rect l="l" t="t" r="r" b="b"/>
              <a:pathLst>
                <a:path w="586739" h="61595">
                  <a:moveTo>
                    <a:pt x="3048" y="61341"/>
                  </a:moveTo>
                  <a:lnTo>
                    <a:pt x="0" y="40005"/>
                  </a:lnTo>
                  <a:lnTo>
                    <a:pt x="6096" y="40005"/>
                  </a:lnTo>
                  <a:lnTo>
                    <a:pt x="18287" y="36957"/>
                  </a:lnTo>
                  <a:lnTo>
                    <a:pt x="33361" y="30051"/>
                  </a:lnTo>
                  <a:lnTo>
                    <a:pt x="48577" y="22860"/>
                  </a:lnTo>
                  <a:lnTo>
                    <a:pt x="63507" y="15097"/>
                  </a:lnTo>
                  <a:lnTo>
                    <a:pt x="77724" y="6477"/>
                  </a:lnTo>
                  <a:lnTo>
                    <a:pt x="92678" y="381"/>
                  </a:lnTo>
                  <a:lnTo>
                    <a:pt x="105918" y="0"/>
                  </a:lnTo>
                  <a:lnTo>
                    <a:pt x="118014" y="4762"/>
                  </a:lnTo>
                  <a:lnTo>
                    <a:pt x="135540" y="19002"/>
                  </a:lnTo>
                  <a:lnTo>
                    <a:pt x="142113" y="22479"/>
                  </a:lnTo>
                  <a:lnTo>
                    <a:pt x="149256" y="24812"/>
                  </a:lnTo>
                  <a:lnTo>
                    <a:pt x="179832" y="30861"/>
                  </a:lnTo>
                  <a:lnTo>
                    <a:pt x="210329" y="33909"/>
                  </a:lnTo>
                  <a:lnTo>
                    <a:pt x="86867" y="33909"/>
                  </a:lnTo>
                  <a:lnTo>
                    <a:pt x="73675" y="33980"/>
                  </a:lnTo>
                  <a:lnTo>
                    <a:pt x="61341" y="34480"/>
                  </a:lnTo>
                  <a:lnTo>
                    <a:pt x="49577" y="35837"/>
                  </a:lnTo>
                  <a:lnTo>
                    <a:pt x="38100" y="38481"/>
                  </a:lnTo>
                  <a:lnTo>
                    <a:pt x="38100" y="40005"/>
                  </a:lnTo>
                  <a:lnTo>
                    <a:pt x="33289" y="41124"/>
                  </a:lnTo>
                  <a:lnTo>
                    <a:pt x="22478" y="44386"/>
                  </a:lnTo>
                  <a:lnTo>
                    <a:pt x="11096" y="49649"/>
                  </a:lnTo>
                  <a:lnTo>
                    <a:pt x="4572" y="56769"/>
                  </a:lnTo>
                  <a:lnTo>
                    <a:pt x="3048" y="61341"/>
                  </a:lnTo>
                  <a:close/>
                </a:path>
                <a:path w="586739" h="61595">
                  <a:moveTo>
                    <a:pt x="401335" y="36957"/>
                  </a:moveTo>
                  <a:lnTo>
                    <a:pt x="262128" y="36957"/>
                  </a:lnTo>
                  <a:lnTo>
                    <a:pt x="289631" y="34790"/>
                  </a:lnTo>
                  <a:lnTo>
                    <a:pt x="318706" y="31051"/>
                  </a:lnTo>
                  <a:lnTo>
                    <a:pt x="348067" y="26455"/>
                  </a:lnTo>
                  <a:lnTo>
                    <a:pt x="376428" y="21717"/>
                  </a:lnTo>
                  <a:lnTo>
                    <a:pt x="417266" y="20740"/>
                  </a:lnTo>
                  <a:lnTo>
                    <a:pt x="469963" y="23050"/>
                  </a:lnTo>
                  <a:lnTo>
                    <a:pt x="515516" y="26217"/>
                  </a:lnTo>
                  <a:lnTo>
                    <a:pt x="534924" y="27813"/>
                  </a:lnTo>
                  <a:lnTo>
                    <a:pt x="586740" y="29337"/>
                  </a:lnTo>
                  <a:lnTo>
                    <a:pt x="585292" y="36576"/>
                  </a:lnTo>
                  <a:lnTo>
                    <a:pt x="480060" y="36576"/>
                  </a:lnTo>
                  <a:lnTo>
                    <a:pt x="401335" y="36957"/>
                  </a:lnTo>
                  <a:close/>
                </a:path>
                <a:path w="586739" h="61595">
                  <a:moveTo>
                    <a:pt x="237743" y="46101"/>
                  </a:moveTo>
                  <a:lnTo>
                    <a:pt x="188666" y="43981"/>
                  </a:lnTo>
                  <a:lnTo>
                    <a:pt x="148018" y="39433"/>
                  </a:lnTo>
                  <a:lnTo>
                    <a:pt x="114514" y="35171"/>
                  </a:lnTo>
                  <a:lnTo>
                    <a:pt x="86867" y="33909"/>
                  </a:lnTo>
                  <a:lnTo>
                    <a:pt x="210329" y="33909"/>
                  </a:lnTo>
                  <a:lnTo>
                    <a:pt x="215836" y="34480"/>
                  </a:lnTo>
                  <a:lnTo>
                    <a:pt x="237910" y="36218"/>
                  </a:lnTo>
                  <a:lnTo>
                    <a:pt x="262128" y="36957"/>
                  </a:lnTo>
                  <a:lnTo>
                    <a:pt x="401335" y="36957"/>
                  </a:lnTo>
                  <a:lnTo>
                    <a:pt x="352044" y="38481"/>
                  </a:lnTo>
                  <a:lnTo>
                    <a:pt x="320040" y="40957"/>
                  </a:lnTo>
                  <a:lnTo>
                    <a:pt x="303180" y="42552"/>
                  </a:lnTo>
                  <a:lnTo>
                    <a:pt x="288036" y="44577"/>
                  </a:lnTo>
                  <a:lnTo>
                    <a:pt x="284464" y="44815"/>
                  </a:lnTo>
                  <a:lnTo>
                    <a:pt x="274320" y="45339"/>
                  </a:lnTo>
                  <a:lnTo>
                    <a:pt x="258460" y="45862"/>
                  </a:lnTo>
                  <a:lnTo>
                    <a:pt x="237743" y="46101"/>
                  </a:lnTo>
                  <a:close/>
                </a:path>
                <a:path w="586739" h="61595">
                  <a:moveTo>
                    <a:pt x="585216" y="36957"/>
                  </a:moveTo>
                  <a:lnTo>
                    <a:pt x="480060" y="36576"/>
                  </a:lnTo>
                  <a:lnTo>
                    <a:pt x="585292" y="36576"/>
                  </a:lnTo>
                  <a:lnTo>
                    <a:pt x="585216" y="36957"/>
                  </a:lnTo>
                  <a:close/>
                </a:path>
              </a:pathLst>
            </a:custGeom>
            <a:solidFill>
              <a:srgbClr val="444450"/>
            </a:solidFill>
          </p:spPr>
          <p:txBody>
            <a:bodyPr wrap="square" lIns="0" tIns="0" rIns="0" bIns="0" rtlCol="0"/>
            <a:lstStyle/>
            <a:p>
              <a:endParaRPr/>
            </a:p>
          </p:txBody>
        </p:sp>
        <p:sp>
          <p:nvSpPr>
            <p:cNvPr id="900" name="object 900"/>
            <p:cNvSpPr/>
            <p:nvPr/>
          </p:nvSpPr>
          <p:spPr>
            <a:xfrm>
              <a:off x="5058156" y="3101352"/>
              <a:ext cx="599440" cy="730250"/>
            </a:xfrm>
            <a:custGeom>
              <a:avLst/>
              <a:gdLst/>
              <a:ahLst/>
              <a:cxnLst/>
              <a:rect l="l" t="t" r="r" b="b"/>
              <a:pathLst>
                <a:path w="599439" h="730250">
                  <a:moveTo>
                    <a:pt x="83807" y="103619"/>
                  </a:moveTo>
                  <a:lnTo>
                    <a:pt x="80759" y="103619"/>
                  </a:lnTo>
                  <a:lnTo>
                    <a:pt x="79235" y="106667"/>
                  </a:lnTo>
                  <a:lnTo>
                    <a:pt x="80759" y="108191"/>
                  </a:lnTo>
                  <a:lnTo>
                    <a:pt x="83807" y="108191"/>
                  </a:lnTo>
                  <a:lnTo>
                    <a:pt x="83807" y="103619"/>
                  </a:lnTo>
                  <a:close/>
                </a:path>
                <a:path w="599439" h="730250">
                  <a:moveTo>
                    <a:pt x="97536" y="152400"/>
                  </a:moveTo>
                  <a:lnTo>
                    <a:pt x="94488" y="150876"/>
                  </a:lnTo>
                  <a:lnTo>
                    <a:pt x="92964" y="152400"/>
                  </a:lnTo>
                  <a:lnTo>
                    <a:pt x="92964" y="155448"/>
                  </a:lnTo>
                  <a:lnTo>
                    <a:pt x="97536" y="155448"/>
                  </a:lnTo>
                  <a:lnTo>
                    <a:pt x="97536" y="153924"/>
                  </a:lnTo>
                  <a:lnTo>
                    <a:pt x="97536" y="152400"/>
                  </a:lnTo>
                  <a:close/>
                </a:path>
                <a:path w="599439" h="730250">
                  <a:moveTo>
                    <a:pt x="99060" y="99047"/>
                  </a:moveTo>
                  <a:lnTo>
                    <a:pt x="97536" y="95999"/>
                  </a:lnTo>
                  <a:lnTo>
                    <a:pt x="96012" y="99047"/>
                  </a:lnTo>
                  <a:lnTo>
                    <a:pt x="94488" y="99047"/>
                  </a:lnTo>
                  <a:lnTo>
                    <a:pt x="94488" y="103619"/>
                  </a:lnTo>
                  <a:lnTo>
                    <a:pt x="96012" y="105143"/>
                  </a:lnTo>
                  <a:lnTo>
                    <a:pt x="97536" y="108191"/>
                  </a:lnTo>
                  <a:lnTo>
                    <a:pt x="99060" y="105143"/>
                  </a:lnTo>
                  <a:lnTo>
                    <a:pt x="99060" y="99047"/>
                  </a:lnTo>
                  <a:close/>
                </a:path>
                <a:path w="599439" h="730250">
                  <a:moveTo>
                    <a:pt x="102108" y="118859"/>
                  </a:moveTo>
                  <a:lnTo>
                    <a:pt x="100584" y="117335"/>
                  </a:lnTo>
                  <a:lnTo>
                    <a:pt x="99060" y="118859"/>
                  </a:lnTo>
                  <a:lnTo>
                    <a:pt x="97536" y="121907"/>
                  </a:lnTo>
                  <a:lnTo>
                    <a:pt x="100584" y="124955"/>
                  </a:lnTo>
                  <a:lnTo>
                    <a:pt x="102108" y="123431"/>
                  </a:lnTo>
                  <a:lnTo>
                    <a:pt x="102108" y="118859"/>
                  </a:lnTo>
                  <a:close/>
                </a:path>
                <a:path w="599439" h="730250">
                  <a:moveTo>
                    <a:pt x="106680" y="167627"/>
                  </a:moveTo>
                  <a:lnTo>
                    <a:pt x="105156" y="166103"/>
                  </a:lnTo>
                  <a:lnTo>
                    <a:pt x="102108" y="164579"/>
                  </a:lnTo>
                  <a:lnTo>
                    <a:pt x="99060" y="166103"/>
                  </a:lnTo>
                  <a:lnTo>
                    <a:pt x="99060" y="172199"/>
                  </a:lnTo>
                  <a:lnTo>
                    <a:pt x="102108" y="173723"/>
                  </a:lnTo>
                  <a:lnTo>
                    <a:pt x="105156" y="172199"/>
                  </a:lnTo>
                  <a:lnTo>
                    <a:pt x="105156" y="170675"/>
                  </a:lnTo>
                  <a:lnTo>
                    <a:pt x="106680" y="170675"/>
                  </a:lnTo>
                  <a:lnTo>
                    <a:pt x="106680" y="167627"/>
                  </a:lnTo>
                  <a:close/>
                </a:path>
                <a:path w="599439" h="730250">
                  <a:moveTo>
                    <a:pt x="108191" y="134099"/>
                  </a:moveTo>
                  <a:lnTo>
                    <a:pt x="105143" y="132575"/>
                  </a:lnTo>
                  <a:lnTo>
                    <a:pt x="103619" y="134099"/>
                  </a:lnTo>
                  <a:lnTo>
                    <a:pt x="103619" y="138671"/>
                  </a:lnTo>
                  <a:lnTo>
                    <a:pt x="103619" y="141719"/>
                  </a:lnTo>
                  <a:lnTo>
                    <a:pt x="105143" y="143243"/>
                  </a:lnTo>
                  <a:lnTo>
                    <a:pt x="105143" y="144767"/>
                  </a:lnTo>
                  <a:lnTo>
                    <a:pt x="108191" y="141719"/>
                  </a:lnTo>
                  <a:lnTo>
                    <a:pt x="108191" y="134099"/>
                  </a:lnTo>
                  <a:close/>
                </a:path>
                <a:path w="599439" h="730250">
                  <a:moveTo>
                    <a:pt x="109728" y="156959"/>
                  </a:moveTo>
                  <a:lnTo>
                    <a:pt x="108204" y="153911"/>
                  </a:lnTo>
                  <a:lnTo>
                    <a:pt x="105156" y="153911"/>
                  </a:lnTo>
                  <a:lnTo>
                    <a:pt x="102108" y="155435"/>
                  </a:lnTo>
                  <a:lnTo>
                    <a:pt x="102108" y="158483"/>
                  </a:lnTo>
                  <a:lnTo>
                    <a:pt x="103632" y="160007"/>
                  </a:lnTo>
                  <a:lnTo>
                    <a:pt x="106680" y="161531"/>
                  </a:lnTo>
                  <a:lnTo>
                    <a:pt x="108204" y="160007"/>
                  </a:lnTo>
                  <a:lnTo>
                    <a:pt x="109728" y="156959"/>
                  </a:lnTo>
                  <a:close/>
                </a:path>
                <a:path w="599439" h="730250">
                  <a:moveTo>
                    <a:pt x="111252" y="65519"/>
                  </a:moveTo>
                  <a:lnTo>
                    <a:pt x="108204" y="63995"/>
                  </a:lnTo>
                  <a:lnTo>
                    <a:pt x="106680" y="65519"/>
                  </a:lnTo>
                  <a:lnTo>
                    <a:pt x="105156" y="68567"/>
                  </a:lnTo>
                  <a:lnTo>
                    <a:pt x="108204" y="71615"/>
                  </a:lnTo>
                  <a:lnTo>
                    <a:pt x="111252" y="70091"/>
                  </a:lnTo>
                  <a:lnTo>
                    <a:pt x="111252" y="65519"/>
                  </a:lnTo>
                  <a:close/>
                </a:path>
                <a:path w="599439" h="730250">
                  <a:moveTo>
                    <a:pt x="112776" y="123431"/>
                  </a:moveTo>
                  <a:lnTo>
                    <a:pt x="109728" y="123431"/>
                  </a:lnTo>
                  <a:lnTo>
                    <a:pt x="108204" y="124955"/>
                  </a:lnTo>
                  <a:lnTo>
                    <a:pt x="109728" y="128003"/>
                  </a:lnTo>
                  <a:lnTo>
                    <a:pt x="111252" y="128003"/>
                  </a:lnTo>
                  <a:lnTo>
                    <a:pt x="112776" y="126479"/>
                  </a:lnTo>
                  <a:lnTo>
                    <a:pt x="112776" y="123431"/>
                  </a:lnTo>
                  <a:close/>
                </a:path>
                <a:path w="599439" h="730250">
                  <a:moveTo>
                    <a:pt x="114287" y="164579"/>
                  </a:moveTo>
                  <a:lnTo>
                    <a:pt x="111239" y="164579"/>
                  </a:lnTo>
                  <a:lnTo>
                    <a:pt x="111239" y="166103"/>
                  </a:lnTo>
                  <a:lnTo>
                    <a:pt x="111239" y="167627"/>
                  </a:lnTo>
                  <a:lnTo>
                    <a:pt x="112763" y="169151"/>
                  </a:lnTo>
                  <a:lnTo>
                    <a:pt x="114287" y="167627"/>
                  </a:lnTo>
                  <a:lnTo>
                    <a:pt x="114287" y="164579"/>
                  </a:lnTo>
                  <a:close/>
                </a:path>
                <a:path w="599439" h="730250">
                  <a:moveTo>
                    <a:pt x="124968" y="60947"/>
                  </a:moveTo>
                  <a:lnTo>
                    <a:pt x="121920" y="60947"/>
                  </a:lnTo>
                  <a:lnTo>
                    <a:pt x="121920" y="62471"/>
                  </a:lnTo>
                  <a:lnTo>
                    <a:pt x="121920" y="65519"/>
                  </a:lnTo>
                  <a:lnTo>
                    <a:pt x="124968" y="65519"/>
                  </a:lnTo>
                  <a:lnTo>
                    <a:pt x="124968" y="60947"/>
                  </a:lnTo>
                  <a:close/>
                </a:path>
                <a:path w="599439" h="730250">
                  <a:moveTo>
                    <a:pt x="126492" y="86855"/>
                  </a:moveTo>
                  <a:lnTo>
                    <a:pt x="124968" y="85331"/>
                  </a:lnTo>
                  <a:lnTo>
                    <a:pt x="121920" y="86855"/>
                  </a:lnTo>
                  <a:lnTo>
                    <a:pt x="121920" y="89903"/>
                  </a:lnTo>
                  <a:lnTo>
                    <a:pt x="121920" y="91427"/>
                  </a:lnTo>
                  <a:lnTo>
                    <a:pt x="124968" y="92951"/>
                  </a:lnTo>
                  <a:lnTo>
                    <a:pt x="126492" y="91427"/>
                  </a:lnTo>
                  <a:lnTo>
                    <a:pt x="126492" y="86855"/>
                  </a:lnTo>
                  <a:close/>
                </a:path>
                <a:path w="599439" h="730250">
                  <a:moveTo>
                    <a:pt x="132575" y="150863"/>
                  </a:moveTo>
                  <a:lnTo>
                    <a:pt x="131051" y="149339"/>
                  </a:lnTo>
                  <a:lnTo>
                    <a:pt x="128003" y="149339"/>
                  </a:lnTo>
                  <a:lnTo>
                    <a:pt x="126479" y="150863"/>
                  </a:lnTo>
                  <a:lnTo>
                    <a:pt x="126479" y="152387"/>
                  </a:lnTo>
                  <a:lnTo>
                    <a:pt x="124955" y="152387"/>
                  </a:lnTo>
                  <a:lnTo>
                    <a:pt x="124955" y="160007"/>
                  </a:lnTo>
                  <a:lnTo>
                    <a:pt x="128003" y="158483"/>
                  </a:lnTo>
                  <a:lnTo>
                    <a:pt x="129527" y="158483"/>
                  </a:lnTo>
                  <a:lnTo>
                    <a:pt x="129527" y="156959"/>
                  </a:lnTo>
                  <a:lnTo>
                    <a:pt x="131051" y="155435"/>
                  </a:lnTo>
                  <a:lnTo>
                    <a:pt x="131051" y="153911"/>
                  </a:lnTo>
                  <a:lnTo>
                    <a:pt x="132575" y="152387"/>
                  </a:lnTo>
                  <a:lnTo>
                    <a:pt x="132575" y="150863"/>
                  </a:lnTo>
                  <a:close/>
                </a:path>
                <a:path w="599439" h="730250">
                  <a:moveTo>
                    <a:pt x="134112" y="108191"/>
                  </a:moveTo>
                  <a:lnTo>
                    <a:pt x="132588" y="106667"/>
                  </a:lnTo>
                  <a:lnTo>
                    <a:pt x="131064" y="106667"/>
                  </a:lnTo>
                  <a:lnTo>
                    <a:pt x="129540" y="108191"/>
                  </a:lnTo>
                  <a:lnTo>
                    <a:pt x="132588" y="111239"/>
                  </a:lnTo>
                  <a:lnTo>
                    <a:pt x="132588" y="109715"/>
                  </a:lnTo>
                  <a:lnTo>
                    <a:pt x="134112" y="108191"/>
                  </a:lnTo>
                  <a:close/>
                </a:path>
                <a:path w="599439" h="730250">
                  <a:moveTo>
                    <a:pt x="138684" y="77711"/>
                  </a:moveTo>
                  <a:lnTo>
                    <a:pt x="137160" y="76187"/>
                  </a:lnTo>
                  <a:lnTo>
                    <a:pt x="137160" y="70091"/>
                  </a:lnTo>
                  <a:lnTo>
                    <a:pt x="135636" y="68567"/>
                  </a:lnTo>
                  <a:lnTo>
                    <a:pt x="134112" y="70091"/>
                  </a:lnTo>
                  <a:lnTo>
                    <a:pt x="134112" y="71615"/>
                  </a:lnTo>
                  <a:lnTo>
                    <a:pt x="135636" y="73139"/>
                  </a:lnTo>
                  <a:lnTo>
                    <a:pt x="135636" y="76187"/>
                  </a:lnTo>
                  <a:lnTo>
                    <a:pt x="134112" y="76187"/>
                  </a:lnTo>
                  <a:lnTo>
                    <a:pt x="135636" y="77711"/>
                  </a:lnTo>
                  <a:lnTo>
                    <a:pt x="135636" y="79235"/>
                  </a:lnTo>
                  <a:lnTo>
                    <a:pt x="138684" y="77711"/>
                  </a:lnTo>
                  <a:close/>
                </a:path>
                <a:path w="599439" h="730250">
                  <a:moveTo>
                    <a:pt x="140195" y="121907"/>
                  </a:moveTo>
                  <a:lnTo>
                    <a:pt x="138671" y="120383"/>
                  </a:lnTo>
                  <a:lnTo>
                    <a:pt x="137147" y="117335"/>
                  </a:lnTo>
                  <a:lnTo>
                    <a:pt x="135623" y="117335"/>
                  </a:lnTo>
                  <a:lnTo>
                    <a:pt x="134099" y="118859"/>
                  </a:lnTo>
                  <a:lnTo>
                    <a:pt x="137147" y="124955"/>
                  </a:lnTo>
                  <a:lnTo>
                    <a:pt x="138671" y="124955"/>
                  </a:lnTo>
                  <a:lnTo>
                    <a:pt x="140195" y="121907"/>
                  </a:lnTo>
                  <a:close/>
                </a:path>
                <a:path w="599439" h="730250">
                  <a:moveTo>
                    <a:pt x="141719" y="140208"/>
                  </a:moveTo>
                  <a:lnTo>
                    <a:pt x="140195" y="138684"/>
                  </a:lnTo>
                  <a:lnTo>
                    <a:pt x="137147" y="141732"/>
                  </a:lnTo>
                  <a:lnTo>
                    <a:pt x="140195" y="144780"/>
                  </a:lnTo>
                  <a:lnTo>
                    <a:pt x="141719" y="143256"/>
                  </a:lnTo>
                  <a:lnTo>
                    <a:pt x="141719" y="141732"/>
                  </a:lnTo>
                  <a:lnTo>
                    <a:pt x="141719" y="140208"/>
                  </a:lnTo>
                  <a:close/>
                </a:path>
                <a:path w="599439" h="730250">
                  <a:moveTo>
                    <a:pt x="144767" y="91427"/>
                  </a:moveTo>
                  <a:lnTo>
                    <a:pt x="141719" y="89903"/>
                  </a:lnTo>
                  <a:lnTo>
                    <a:pt x="138671" y="92951"/>
                  </a:lnTo>
                  <a:lnTo>
                    <a:pt x="140195" y="95999"/>
                  </a:lnTo>
                  <a:lnTo>
                    <a:pt x="141719" y="97523"/>
                  </a:lnTo>
                  <a:lnTo>
                    <a:pt x="144767" y="95999"/>
                  </a:lnTo>
                  <a:lnTo>
                    <a:pt x="144767" y="92951"/>
                  </a:lnTo>
                  <a:lnTo>
                    <a:pt x="144767" y="91427"/>
                  </a:lnTo>
                  <a:close/>
                </a:path>
                <a:path w="599439" h="730250">
                  <a:moveTo>
                    <a:pt x="153924" y="132575"/>
                  </a:moveTo>
                  <a:lnTo>
                    <a:pt x="152400" y="131051"/>
                  </a:lnTo>
                  <a:lnTo>
                    <a:pt x="149352" y="134099"/>
                  </a:lnTo>
                  <a:lnTo>
                    <a:pt x="150876" y="134099"/>
                  </a:lnTo>
                  <a:lnTo>
                    <a:pt x="152400" y="135623"/>
                  </a:lnTo>
                  <a:lnTo>
                    <a:pt x="153924" y="134099"/>
                  </a:lnTo>
                  <a:lnTo>
                    <a:pt x="153924" y="132575"/>
                  </a:lnTo>
                  <a:close/>
                </a:path>
                <a:path w="599439" h="730250">
                  <a:moveTo>
                    <a:pt x="160007" y="64008"/>
                  </a:moveTo>
                  <a:lnTo>
                    <a:pt x="158483" y="62484"/>
                  </a:lnTo>
                  <a:lnTo>
                    <a:pt x="155435" y="64008"/>
                  </a:lnTo>
                  <a:lnTo>
                    <a:pt x="155435" y="67056"/>
                  </a:lnTo>
                  <a:lnTo>
                    <a:pt x="155435" y="68580"/>
                  </a:lnTo>
                  <a:lnTo>
                    <a:pt x="158483" y="70104"/>
                  </a:lnTo>
                  <a:lnTo>
                    <a:pt x="160007" y="68580"/>
                  </a:lnTo>
                  <a:lnTo>
                    <a:pt x="160007" y="64008"/>
                  </a:lnTo>
                  <a:close/>
                </a:path>
                <a:path w="599439" h="730250">
                  <a:moveTo>
                    <a:pt x="161544" y="115824"/>
                  </a:moveTo>
                  <a:lnTo>
                    <a:pt x="158496" y="114300"/>
                  </a:lnTo>
                  <a:lnTo>
                    <a:pt x="155448" y="115824"/>
                  </a:lnTo>
                  <a:lnTo>
                    <a:pt x="153924" y="117348"/>
                  </a:lnTo>
                  <a:lnTo>
                    <a:pt x="155448" y="120396"/>
                  </a:lnTo>
                  <a:lnTo>
                    <a:pt x="158496" y="121920"/>
                  </a:lnTo>
                  <a:lnTo>
                    <a:pt x="160020" y="120396"/>
                  </a:lnTo>
                  <a:lnTo>
                    <a:pt x="161544" y="117348"/>
                  </a:lnTo>
                  <a:lnTo>
                    <a:pt x="161544" y="115824"/>
                  </a:lnTo>
                  <a:close/>
                </a:path>
                <a:path w="599439" h="730250">
                  <a:moveTo>
                    <a:pt x="163055" y="135623"/>
                  </a:moveTo>
                  <a:lnTo>
                    <a:pt x="156959" y="135623"/>
                  </a:lnTo>
                  <a:lnTo>
                    <a:pt x="155435" y="138671"/>
                  </a:lnTo>
                  <a:lnTo>
                    <a:pt x="156959" y="141719"/>
                  </a:lnTo>
                  <a:lnTo>
                    <a:pt x="163055" y="141719"/>
                  </a:lnTo>
                  <a:lnTo>
                    <a:pt x="163055" y="135623"/>
                  </a:lnTo>
                  <a:close/>
                </a:path>
                <a:path w="599439" h="730250">
                  <a:moveTo>
                    <a:pt x="172199" y="118859"/>
                  </a:moveTo>
                  <a:lnTo>
                    <a:pt x="170675" y="115811"/>
                  </a:lnTo>
                  <a:lnTo>
                    <a:pt x="170675" y="114287"/>
                  </a:lnTo>
                  <a:lnTo>
                    <a:pt x="167627" y="115811"/>
                  </a:lnTo>
                  <a:lnTo>
                    <a:pt x="167627" y="118859"/>
                  </a:lnTo>
                  <a:lnTo>
                    <a:pt x="169151" y="121907"/>
                  </a:lnTo>
                  <a:lnTo>
                    <a:pt x="170675" y="123431"/>
                  </a:lnTo>
                  <a:lnTo>
                    <a:pt x="170675" y="121907"/>
                  </a:lnTo>
                  <a:lnTo>
                    <a:pt x="172199" y="118859"/>
                  </a:lnTo>
                  <a:close/>
                </a:path>
                <a:path w="599439" h="730250">
                  <a:moveTo>
                    <a:pt x="178308" y="1524"/>
                  </a:moveTo>
                  <a:lnTo>
                    <a:pt x="176784" y="0"/>
                  </a:lnTo>
                  <a:lnTo>
                    <a:pt x="173736" y="0"/>
                  </a:lnTo>
                  <a:lnTo>
                    <a:pt x="173736" y="3048"/>
                  </a:lnTo>
                  <a:lnTo>
                    <a:pt x="173736" y="4572"/>
                  </a:lnTo>
                  <a:lnTo>
                    <a:pt x="178308" y="4572"/>
                  </a:lnTo>
                  <a:lnTo>
                    <a:pt x="178308" y="1524"/>
                  </a:lnTo>
                  <a:close/>
                </a:path>
                <a:path w="599439" h="730250">
                  <a:moveTo>
                    <a:pt x="181356" y="131051"/>
                  </a:moveTo>
                  <a:lnTo>
                    <a:pt x="178308" y="131051"/>
                  </a:lnTo>
                  <a:lnTo>
                    <a:pt x="178308" y="134099"/>
                  </a:lnTo>
                  <a:lnTo>
                    <a:pt x="179832" y="135623"/>
                  </a:lnTo>
                  <a:lnTo>
                    <a:pt x="179832" y="134099"/>
                  </a:lnTo>
                  <a:lnTo>
                    <a:pt x="181356" y="132575"/>
                  </a:lnTo>
                  <a:lnTo>
                    <a:pt x="181356" y="131051"/>
                  </a:lnTo>
                  <a:close/>
                </a:path>
                <a:path w="599439" h="730250">
                  <a:moveTo>
                    <a:pt x="184404" y="33515"/>
                  </a:moveTo>
                  <a:lnTo>
                    <a:pt x="182880" y="30467"/>
                  </a:lnTo>
                  <a:lnTo>
                    <a:pt x="181356" y="30467"/>
                  </a:lnTo>
                  <a:lnTo>
                    <a:pt x="179832" y="31991"/>
                  </a:lnTo>
                  <a:lnTo>
                    <a:pt x="179832" y="35039"/>
                  </a:lnTo>
                  <a:lnTo>
                    <a:pt x="184404" y="35039"/>
                  </a:lnTo>
                  <a:lnTo>
                    <a:pt x="184404" y="33515"/>
                  </a:lnTo>
                  <a:close/>
                </a:path>
                <a:path w="599439" h="730250">
                  <a:moveTo>
                    <a:pt x="190487" y="95999"/>
                  </a:moveTo>
                  <a:lnTo>
                    <a:pt x="188963" y="94475"/>
                  </a:lnTo>
                  <a:lnTo>
                    <a:pt x="187439" y="94475"/>
                  </a:lnTo>
                  <a:lnTo>
                    <a:pt x="187439" y="97523"/>
                  </a:lnTo>
                  <a:lnTo>
                    <a:pt x="188963" y="97523"/>
                  </a:lnTo>
                  <a:lnTo>
                    <a:pt x="190487" y="95999"/>
                  </a:lnTo>
                  <a:close/>
                </a:path>
                <a:path w="599439" h="730250">
                  <a:moveTo>
                    <a:pt x="190487" y="74663"/>
                  </a:moveTo>
                  <a:lnTo>
                    <a:pt x="188963" y="73139"/>
                  </a:lnTo>
                  <a:lnTo>
                    <a:pt x="185915" y="76187"/>
                  </a:lnTo>
                  <a:lnTo>
                    <a:pt x="187439" y="77711"/>
                  </a:lnTo>
                  <a:lnTo>
                    <a:pt x="190487" y="77711"/>
                  </a:lnTo>
                  <a:lnTo>
                    <a:pt x="190487" y="74663"/>
                  </a:lnTo>
                  <a:close/>
                </a:path>
                <a:path w="599439" h="730250">
                  <a:moveTo>
                    <a:pt x="202679" y="89903"/>
                  </a:moveTo>
                  <a:lnTo>
                    <a:pt x="201155" y="88379"/>
                  </a:lnTo>
                  <a:lnTo>
                    <a:pt x="199631" y="89903"/>
                  </a:lnTo>
                  <a:lnTo>
                    <a:pt x="198107" y="89903"/>
                  </a:lnTo>
                  <a:lnTo>
                    <a:pt x="196583" y="91427"/>
                  </a:lnTo>
                  <a:lnTo>
                    <a:pt x="196583" y="95999"/>
                  </a:lnTo>
                  <a:lnTo>
                    <a:pt x="198107" y="99047"/>
                  </a:lnTo>
                  <a:lnTo>
                    <a:pt x="201155" y="97523"/>
                  </a:lnTo>
                  <a:lnTo>
                    <a:pt x="202679" y="95999"/>
                  </a:lnTo>
                  <a:lnTo>
                    <a:pt x="202679" y="89903"/>
                  </a:lnTo>
                  <a:close/>
                </a:path>
                <a:path w="599439" h="730250">
                  <a:moveTo>
                    <a:pt x="204216" y="117348"/>
                  </a:moveTo>
                  <a:lnTo>
                    <a:pt x="201168" y="114300"/>
                  </a:lnTo>
                  <a:lnTo>
                    <a:pt x="198120" y="117348"/>
                  </a:lnTo>
                  <a:lnTo>
                    <a:pt x="201168" y="120396"/>
                  </a:lnTo>
                  <a:lnTo>
                    <a:pt x="204216" y="117348"/>
                  </a:lnTo>
                  <a:close/>
                </a:path>
                <a:path w="599439" h="730250">
                  <a:moveTo>
                    <a:pt x="213360" y="102095"/>
                  </a:moveTo>
                  <a:lnTo>
                    <a:pt x="211836" y="99047"/>
                  </a:lnTo>
                  <a:lnTo>
                    <a:pt x="208788" y="99047"/>
                  </a:lnTo>
                  <a:lnTo>
                    <a:pt x="208788" y="103619"/>
                  </a:lnTo>
                  <a:lnTo>
                    <a:pt x="211836" y="103619"/>
                  </a:lnTo>
                  <a:lnTo>
                    <a:pt x="213360" y="102095"/>
                  </a:lnTo>
                  <a:close/>
                </a:path>
                <a:path w="599439" h="730250">
                  <a:moveTo>
                    <a:pt x="216408" y="111239"/>
                  </a:moveTo>
                  <a:lnTo>
                    <a:pt x="213360" y="109715"/>
                  </a:lnTo>
                  <a:lnTo>
                    <a:pt x="211836" y="111239"/>
                  </a:lnTo>
                  <a:lnTo>
                    <a:pt x="211836" y="112763"/>
                  </a:lnTo>
                  <a:lnTo>
                    <a:pt x="211836" y="114287"/>
                  </a:lnTo>
                  <a:lnTo>
                    <a:pt x="213360" y="115811"/>
                  </a:lnTo>
                  <a:lnTo>
                    <a:pt x="216408" y="114287"/>
                  </a:lnTo>
                  <a:lnTo>
                    <a:pt x="216408" y="111239"/>
                  </a:lnTo>
                  <a:close/>
                </a:path>
                <a:path w="599439" h="730250">
                  <a:moveTo>
                    <a:pt x="216408" y="50279"/>
                  </a:moveTo>
                  <a:lnTo>
                    <a:pt x="214884" y="48755"/>
                  </a:lnTo>
                  <a:lnTo>
                    <a:pt x="213360" y="48755"/>
                  </a:lnTo>
                  <a:lnTo>
                    <a:pt x="213360" y="53327"/>
                  </a:lnTo>
                  <a:lnTo>
                    <a:pt x="216408" y="53327"/>
                  </a:lnTo>
                  <a:lnTo>
                    <a:pt x="216408" y="50279"/>
                  </a:lnTo>
                  <a:close/>
                </a:path>
                <a:path w="599439" h="730250">
                  <a:moveTo>
                    <a:pt x="217932" y="83807"/>
                  </a:moveTo>
                  <a:lnTo>
                    <a:pt x="214884" y="80759"/>
                  </a:lnTo>
                  <a:lnTo>
                    <a:pt x="213360" y="82283"/>
                  </a:lnTo>
                  <a:lnTo>
                    <a:pt x="213360" y="83807"/>
                  </a:lnTo>
                  <a:lnTo>
                    <a:pt x="213360" y="85331"/>
                  </a:lnTo>
                  <a:lnTo>
                    <a:pt x="214884" y="85331"/>
                  </a:lnTo>
                  <a:lnTo>
                    <a:pt x="216408" y="83807"/>
                  </a:lnTo>
                  <a:lnTo>
                    <a:pt x="217932" y="83807"/>
                  </a:lnTo>
                  <a:close/>
                </a:path>
                <a:path w="599439" h="730250">
                  <a:moveTo>
                    <a:pt x="230124" y="115824"/>
                  </a:moveTo>
                  <a:lnTo>
                    <a:pt x="228600" y="114300"/>
                  </a:lnTo>
                  <a:lnTo>
                    <a:pt x="228600" y="111252"/>
                  </a:lnTo>
                  <a:lnTo>
                    <a:pt x="227076" y="111252"/>
                  </a:lnTo>
                  <a:lnTo>
                    <a:pt x="225552" y="109728"/>
                  </a:lnTo>
                  <a:lnTo>
                    <a:pt x="222504" y="111252"/>
                  </a:lnTo>
                  <a:lnTo>
                    <a:pt x="222504" y="117348"/>
                  </a:lnTo>
                  <a:lnTo>
                    <a:pt x="224028" y="118872"/>
                  </a:lnTo>
                  <a:lnTo>
                    <a:pt x="227076" y="118872"/>
                  </a:lnTo>
                  <a:lnTo>
                    <a:pt x="228600" y="117348"/>
                  </a:lnTo>
                  <a:lnTo>
                    <a:pt x="228600" y="115824"/>
                  </a:lnTo>
                  <a:lnTo>
                    <a:pt x="230124" y="115824"/>
                  </a:lnTo>
                  <a:close/>
                </a:path>
                <a:path w="599439" h="730250">
                  <a:moveTo>
                    <a:pt x="240792" y="38100"/>
                  </a:moveTo>
                  <a:lnTo>
                    <a:pt x="239268" y="36576"/>
                  </a:lnTo>
                  <a:lnTo>
                    <a:pt x="236220" y="39624"/>
                  </a:lnTo>
                  <a:lnTo>
                    <a:pt x="237744" y="41148"/>
                  </a:lnTo>
                  <a:lnTo>
                    <a:pt x="240792" y="41148"/>
                  </a:lnTo>
                  <a:lnTo>
                    <a:pt x="240792" y="39624"/>
                  </a:lnTo>
                  <a:lnTo>
                    <a:pt x="240792" y="38100"/>
                  </a:lnTo>
                  <a:close/>
                </a:path>
                <a:path w="599439" h="730250">
                  <a:moveTo>
                    <a:pt x="242303" y="99047"/>
                  </a:moveTo>
                  <a:lnTo>
                    <a:pt x="239255" y="99047"/>
                  </a:lnTo>
                  <a:lnTo>
                    <a:pt x="239255" y="102095"/>
                  </a:lnTo>
                  <a:lnTo>
                    <a:pt x="240779" y="103619"/>
                  </a:lnTo>
                  <a:lnTo>
                    <a:pt x="242303" y="102095"/>
                  </a:lnTo>
                  <a:lnTo>
                    <a:pt x="242303" y="100571"/>
                  </a:lnTo>
                  <a:lnTo>
                    <a:pt x="242303" y="99047"/>
                  </a:lnTo>
                  <a:close/>
                </a:path>
                <a:path w="599439" h="730250">
                  <a:moveTo>
                    <a:pt x="249923" y="92951"/>
                  </a:moveTo>
                  <a:lnTo>
                    <a:pt x="246875" y="89903"/>
                  </a:lnTo>
                  <a:lnTo>
                    <a:pt x="245351" y="91427"/>
                  </a:lnTo>
                  <a:lnTo>
                    <a:pt x="245351" y="92951"/>
                  </a:lnTo>
                  <a:lnTo>
                    <a:pt x="245351" y="94475"/>
                  </a:lnTo>
                  <a:lnTo>
                    <a:pt x="249923" y="94475"/>
                  </a:lnTo>
                  <a:lnTo>
                    <a:pt x="249923" y="92951"/>
                  </a:lnTo>
                  <a:close/>
                </a:path>
                <a:path w="599439" h="730250">
                  <a:moveTo>
                    <a:pt x="263639" y="74676"/>
                  </a:moveTo>
                  <a:lnTo>
                    <a:pt x="262115" y="73152"/>
                  </a:lnTo>
                  <a:lnTo>
                    <a:pt x="259067" y="74676"/>
                  </a:lnTo>
                  <a:lnTo>
                    <a:pt x="259067" y="77724"/>
                  </a:lnTo>
                  <a:lnTo>
                    <a:pt x="257543" y="79248"/>
                  </a:lnTo>
                  <a:lnTo>
                    <a:pt x="257543" y="80772"/>
                  </a:lnTo>
                  <a:lnTo>
                    <a:pt x="259067" y="83820"/>
                  </a:lnTo>
                  <a:lnTo>
                    <a:pt x="260591" y="82296"/>
                  </a:lnTo>
                  <a:lnTo>
                    <a:pt x="262115" y="82296"/>
                  </a:lnTo>
                  <a:lnTo>
                    <a:pt x="262115" y="80772"/>
                  </a:lnTo>
                  <a:lnTo>
                    <a:pt x="263639" y="79248"/>
                  </a:lnTo>
                  <a:lnTo>
                    <a:pt x="263639" y="74676"/>
                  </a:lnTo>
                  <a:close/>
                </a:path>
                <a:path w="599439" h="730250">
                  <a:moveTo>
                    <a:pt x="263639" y="51803"/>
                  </a:moveTo>
                  <a:lnTo>
                    <a:pt x="262115" y="50279"/>
                  </a:lnTo>
                  <a:lnTo>
                    <a:pt x="259067" y="50279"/>
                  </a:lnTo>
                  <a:lnTo>
                    <a:pt x="256019" y="53327"/>
                  </a:lnTo>
                  <a:lnTo>
                    <a:pt x="257543" y="54851"/>
                  </a:lnTo>
                  <a:lnTo>
                    <a:pt x="260591" y="53327"/>
                  </a:lnTo>
                  <a:lnTo>
                    <a:pt x="263639" y="53327"/>
                  </a:lnTo>
                  <a:lnTo>
                    <a:pt x="263639" y="51803"/>
                  </a:lnTo>
                  <a:close/>
                </a:path>
                <a:path w="599439" h="730250">
                  <a:moveTo>
                    <a:pt x="265163" y="109715"/>
                  </a:moveTo>
                  <a:lnTo>
                    <a:pt x="263639" y="108191"/>
                  </a:lnTo>
                  <a:lnTo>
                    <a:pt x="260591" y="108191"/>
                  </a:lnTo>
                  <a:lnTo>
                    <a:pt x="259067" y="109715"/>
                  </a:lnTo>
                  <a:lnTo>
                    <a:pt x="257543" y="109715"/>
                  </a:lnTo>
                  <a:lnTo>
                    <a:pt x="257543" y="111239"/>
                  </a:lnTo>
                  <a:lnTo>
                    <a:pt x="256019" y="112763"/>
                  </a:lnTo>
                  <a:lnTo>
                    <a:pt x="257543" y="114287"/>
                  </a:lnTo>
                  <a:lnTo>
                    <a:pt x="260591" y="114287"/>
                  </a:lnTo>
                  <a:lnTo>
                    <a:pt x="262115" y="112763"/>
                  </a:lnTo>
                  <a:lnTo>
                    <a:pt x="263639" y="112763"/>
                  </a:lnTo>
                  <a:lnTo>
                    <a:pt x="265163" y="111239"/>
                  </a:lnTo>
                  <a:lnTo>
                    <a:pt x="265163" y="109715"/>
                  </a:lnTo>
                  <a:close/>
                </a:path>
                <a:path w="599439" h="730250">
                  <a:moveTo>
                    <a:pt x="278879" y="70104"/>
                  </a:moveTo>
                  <a:lnTo>
                    <a:pt x="277355" y="67056"/>
                  </a:lnTo>
                  <a:lnTo>
                    <a:pt x="275831" y="64008"/>
                  </a:lnTo>
                  <a:lnTo>
                    <a:pt x="274307" y="64008"/>
                  </a:lnTo>
                  <a:lnTo>
                    <a:pt x="274307" y="68580"/>
                  </a:lnTo>
                  <a:lnTo>
                    <a:pt x="275831" y="70104"/>
                  </a:lnTo>
                  <a:lnTo>
                    <a:pt x="278879" y="70104"/>
                  </a:lnTo>
                  <a:close/>
                </a:path>
                <a:path w="599439" h="730250">
                  <a:moveTo>
                    <a:pt x="284988" y="94475"/>
                  </a:moveTo>
                  <a:lnTo>
                    <a:pt x="283464" y="94475"/>
                  </a:lnTo>
                  <a:lnTo>
                    <a:pt x="281940" y="95999"/>
                  </a:lnTo>
                  <a:lnTo>
                    <a:pt x="283464" y="97523"/>
                  </a:lnTo>
                  <a:lnTo>
                    <a:pt x="283464" y="99047"/>
                  </a:lnTo>
                  <a:lnTo>
                    <a:pt x="284988" y="97523"/>
                  </a:lnTo>
                  <a:lnTo>
                    <a:pt x="284988" y="94475"/>
                  </a:lnTo>
                  <a:close/>
                </a:path>
                <a:path w="599439" h="730250">
                  <a:moveTo>
                    <a:pt x="291071" y="21323"/>
                  </a:moveTo>
                  <a:lnTo>
                    <a:pt x="286499" y="21323"/>
                  </a:lnTo>
                  <a:lnTo>
                    <a:pt x="286499" y="25895"/>
                  </a:lnTo>
                  <a:lnTo>
                    <a:pt x="291071" y="25895"/>
                  </a:lnTo>
                  <a:lnTo>
                    <a:pt x="291071" y="22847"/>
                  </a:lnTo>
                  <a:lnTo>
                    <a:pt x="291071" y="21323"/>
                  </a:lnTo>
                  <a:close/>
                </a:path>
                <a:path w="599439" h="730250">
                  <a:moveTo>
                    <a:pt x="295656" y="79248"/>
                  </a:moveTo>
                  <a:lnTo>
                    <a:pt x="292608" y="76200"/>
                  </a:lnTo>
                  <a:lnTo>
                    <a:pt x="291084" y="77724"/>
                  </a:lnTo>
                  <a:lnTo>
                    <a:pt x="291084" y="80772"/>
                  </a:lnTo>
                  <a:lnTo>
                    <a:pt x="294132" y="80772"/>
                  </a:lnTo>
                  <a:lnTo>
                    <a:pt x="295656" y="79248"/>
                  </a:lnTo>
                  <a:close/>
                </a:path>
                <a:path w="599439" h="730250">
                  <a:moveTo>
                    <a:pt x="315455" y="108191"/>
                  </a:moveTo>
                  <a:lnTo>
                    <a:pt x="313931" y="105143"/>
                  </a:lnTo>
                  <a:lnTo>
                    <a:pt x="310883" y="103619"/>
                  </a:lnTo>
                  <a:lnTo>
                    <a:pt x="309359" y="105143"/>
                  </a:lnTo>
                  <a:lnTo>
                    <a:pt x="307835" y="108191"/>
                  </a:lnTo>
                  <a:lnTo>
                    <a:pt x="307835" y="109715"/>
                  </a:lnTo>
                  <a:lnTo>
                    <a:pt x="310883" y="111239"/>
                  </a:lnTo>
                  <a:lnTo>
                    <a:pt x="313931" y="109715"/>
                  </a:lnTo>
                  <a:lnTo>
                    <a:pt x="315455" y="108191"/>
                  </a:lnTo>
                  <a:close/>
                </a:path>
                <a:path w="599439" h="730250">
                  <a:moveTo>
                    <a:pt x="318503" y="97523"/>
                  </a:moveTo>
                  <a:lnTo>
                    <a:pt x="315455" y="97523"/>
                  </a:lnTo>
                  <a:lnTo>
                    <a:pt x="315455" y="100571"/>
                  </a:lnTo>
                  <a:lnTo>
                    <a:pt x="318503" y="100571"/>
                  </a:lnTo>
                  <a:lnTo>
                    <a:pt x="318503" y="99047"/>
                  </a:lnTo>
                  <a:lnTo>
                    <a:pt x="318503" y="97523"/>
                  </a:lnTo>
                  <a:close/>
                </a:path>
                <a:path w="599439" h="730250">
                  <a:moveTo>
                    <a:pt x="327660" y="83807"/>
                  </a:moveTo>
                  <a:lnTo>
                    <a:pt x="326136" y="82283"/>
                  </a:lnTo>
                  <a:lnTo>
                    <a:pt x="324612" y="82283"/>
                  </a:lnTo>
                  <a:lnTo>
                    <a:pt x="323088" y="85331"/>
                  </a:lnTo>
                  <a:lnTo>
                    <a:pt x="324612" y="88379"/>
                  </a:lnTo>
                  <a:lnTo>
                    <a:pt x="324612" y="89903"/>
                  </a:lnTo>
                  <a:lnTo>
                    <a:pt x="327660" y="89903"/>
                  </a:lnTo>
                  <a:lnTo>
                    <a:pt x="327660" y="83807"/>
                  </a:lnTo>
                  <a:close/>
                </a:path>
                <a:path w="599439" h="730250">
                  <a:moveTo>
                    <a:pt x="352044" y="0"/>
                  </a:moveTo>
                  <a:lnTo>
                    <a:pt x="348996" y="0"/>
                  </a:lnTo>
                  <a:lnTo>
                    <a:pt x="348996" y="3048"/>
                  </a:lnTo>
                  <a:lnTo>
                    <a:pt x="352044" y="3048"/>
                  </a:lnTo>
                  <a:lnTo>
                    <a:pt x="352044" y="1524"/>
                  </a:lnTo>
                  <a:lnTo>
                    <a:pt x="352044" y="0"/>
                  </a:lnTo>
                  <a:close/>
                </a:path>
                <a:path w="599439" h="730250">
                  <a:moveTo>
                    <a:pt x="353568" y="99047"/>
                  </a:moveTo>
                  <a:lnTo>
                    <a:pt x="352044" y="99047"/>
                  </a:lnTo>
                  <a:lnTo>
                    <a:pt x="350520" y="100571"/>
                  </a:lnTo>
                  <a:lnTo>
                    <a:pt x="352044" y="102095"/>
                  </a:lnTo>
                  <a:lnTo>
                    <a:pt x="353568" y="102095"/>
                  </a:lnTo>
                  <a:lnTo>
                    <a:pt x="353568" y="99047"/>
                  </a:lnTo>
                  <a:close/>
                </a:path>
                <a:path w="599439" h="730250">
                  <a:moveTo>
                    <a:pt x="358140" y="86855"/>
                  </a:moveTo>
                  <a:lnTo>
                    <a:pt x="356616" y="85331"/>
                  </a:lnTo>
                  <a:lnTo>
                    <a:pt x="353568" y="86855"/>
                  </a:lnTo>
                  <a:lnTo>
                    <a:pt x="353568" y="88379"/>
                  </a:lnTo>
                  <a:lnTo>
                    <a:pt x="356616" y="91427"/>
                  </a:lnTo>
                  <a:lnTo>
                    <a:pt x="358140" y="89903"/>
                  </a:lnTo>
                  <a:lnTo>
                    <a:pt x="358140" y="88379"/>
                  </a:lnTo>
                  <a:lnTo>
                    <a:pt x="358140" y="86855"/>
                  </a:lnTo>
                  <a:close/>
                </a:path>
                <a:path w="599439" h="730250">
                  <a:moveTo>
                    <a:pt x="371856" y="117335"/>
                  </a:moveTo>
                  <a:lnTo>
                    <a:pt x="370332" y="115811"/>
                  </a:lnTo>
                  <a:lnTo>
                    <a:pt x="370332" y="117335"/>
                  </a:lnTo>
                  <a:lnTo>
                    <a:pt x="368808" y="118859"/>
                  </a:lnTo>
                  <a:lnTo>
                    <a:pt x="370332" y="120383"/>
                  </a:lnTo>
                  <a:lnTo>
                    <a:pt x="371856" y="120383"/>
                  </a:lnTo>
                  <a:lnTo>
                    <a:pt x="371856" y="117335"/>
                  </a:lnTo>
                  <a:close/>
                </a:path>
                <a:path w="599439" h="730250">
                  <a:moveTo>
                    <a:pt x="384035" y="103632"/>
                  </a:moveTo>
                  <a:lnTo>
                    <a:pt x="380987" y="100584"/>
                  </a:lnTo>
                  <a:lnTo>
                    <a:pt x="377939" y="103632"/>
                  </a:lnTo>
                  <a:lnTo>
                    <a:pt x="377939" y="106680"/>
                  </a:lnTo>
                  <a:lnTo>
                    <a:pt x="384035" y="106680"/>
                  </a:lnTo>
                  <a:lnTo>
                    <a:pt x="384035" y="103632"/>
                  </a:lnTo>
                  <a:close/>
                </a:path>
                <a:path w="599439" h="730250">
                  <a:moveTo>
                    <a:pt x="393192" y="114287"/>
                  </a:moveTo>
                  <a:lnTo>
                    <a:pt x="390144" y="114287"/>
                  </a:lnTo>
                  <a:lnTo>
                    <a:pt x="387096" y="115811"/>
                  </a:lnTo>
                  <a:lnTo>
                    <a:pt x="385572" y="117335"/>
                  </a:lnTo>
                  <a:lnTo>
                    <a:pt x="385572" y="120383"/>
                  </a:lnTo>
                  <a:lnTo>
                    <a:pt x="388620" y="120383"/>
                  </a:lnTo>
                  <a:lnTo>
                    <a:pt x="391668" y="118859"/>
                  </a:lnTo>
                  <a:lnTo>
                    <a:pt x="393192" y="117335"/>
                  </a:lnTo>
                  <a:lnTo>
                    <a:pt x="393192" y="114287"/>
                  </a:lnTo>
                  <a:close/>
                </a:path>
                <a:path w="599439" h="730250">
                  <a:moveTo>
                    <a:pt x="409956" y="115824"/>
                  </a:moveTo>
                  <a:lnTo>
                    <a:pt x="408432" y="115824"/>
                  </a:lnTo>
                  <a:lnTo>
                    <a:pt x="406908" y="114300"/>
                  </a:lnTo>
                  <a:lnTo>
                    <a:pt x="405384" y="115824"/>
                  </a:lnTo>
                  <a:lnTo>
                    <a:pt x="406908" y="117348"/>
                  </a:lnTo>
                  <a:lnTo>
                    <a:pt x="406908" y="118872"/>
                  </a:lnTo>
                  <a:lnTo>
                    <a:pt x="409956" y="115824"/>
                  </a:lnTo>
                  <a:close/>
                </a:path>
                <a:path w="599439" h="730250">
                  <a:moveTo>
                    <a:pt x="417563" y="132575"/>
                  </a:moveTo>
                  <a:lnTo>
                    <a:pt x="416039" y="131051"/>
                  </a:lnTo>
                  <a:lnTo>
                    <a:pt x="416039" y="129527"/>
                  </a:lnTo>
                  <a:lnTo>
                    <a:pt x="414515" y="131051"/>
                  </a:lnTo>
                  <a:lnTo>
                    <a:pt x="414515" y="134099"/>
                  </a:lnTo>
                  <a:lnTo>
                    <a:pt x="416039" y="134099"/>
                  </a:lnTo>
                  <a:lnTo>
                    <a:pt x="417563" y="132575"/>
                  </a:lnTo>
                  <a:close/>
                </a:path>
                <a:path w="599439" h="730250">
                  <a:moveTo>
                    <a:pt x="431292" y="137147"/>
                  </a:moveTo>
                  <a:lnTo>
                    <a:pt x="428244" y="137147"/>
                  </a:lnTo>
                  <a:lnTo>
                    <a:pt x="426720" y="138671"/>
                  </a:lnTo>
                  <a:lnTo>
                    <a:pt x="428244" y="140195"/>
                  </a:lnTo>
                  <a:lnTo>
                    <a:pt x="431292" y="140195"/>
                  </a:lnTo>
                  <a:lnTo>
                    <a:pt x="431292" y="138671"/>
                  </a:lnTo>
                  <a:lnTo>
                    <a:pt x="431292" y="137147"/>
                  </a:lnTo>
                  <a:close/>
                </a:path>
                <a:path w="599439" h="730250">
                  <a:moveTo>
                    <a:pt x="446532" y="146291"/>
                  </a:moveTo>
                  <a:lnTo>
                    <a:pt x="445008" y="144767"/>
                  </a:lnTo>
                  <a:lnTo>
                    <a:pt x="443484" y="144767"/>
                  </a:lnTo>
                  <a:lnTo>
                    <a:pt x="443484" y="147815"/>
                  </a:lnTo>
                  <a:lnTo>
                    <a:pt x="445008" y="149339"/>
                  </a:lnTo>
                  <a:lnTo>
                    <a:pt x="446532" y="147815"/>
                  </a:lnTo>
                  <a:lnTo>
                    <a:pt x="446532" y="146291"/>
                  </a:lnTo>
                  <a:close/>
                </a:path>
                <a:path w="599439" h="730250">
                  <a:moveTo>
                    <a:pt x="478523" y="164579"/>
                  </a:moveTo>
                  <a:lnTo>
                    <a:pt x="476999" y="161531"/>
                  </a:lnTo>
                  <a:lnTo>
                    <a:pt x="475475" y="160007"/>
                  </a:lnTo>
                  <a:lnTo>
                    <a:pt x="473951" y="161531"/>
                  </a:lnTo>
                  <a:lnTo>
                    <a:pt x="473951" y="163055"/>
                  </a:lnTo>
                  <a:lnTo>
                    <a:pt x="476999" y="166103"/>
                  </a:lnTo>
                  <a:lnTo>
                    <a:pt x="478523" y="166103"/>
                  </a:lnTo>
                  <a:lnTo>
                    <a:pt x="478523" y="164579"/>
                  </a:lnTo>
                  <a:close/>
                </a:path>
                <a:path w="599439" h="730250">
                  <a:moveTo>
                    <a:pt x="502920" y="178308"/>
                  </a:moveTo>
                  <a:lnTo>
                    <a:pt x="499872" y="176784"/>
                  </a:lnTo>
                  <a:lnTo>
                    <a:pt x="496824" y="179832"/>
                  </a:lnTo>
                  <a:lnTo>
                    <a:pt x="499872" y="182880"/>
                  </a:lnTo>
                  <a:lnTo>
                    <a:pt x="502920" y="181356"/>
                  </a:lnTo>
                  <a:lnTo>
                    <a:pt x="502920" y="179832"/>
                  </a:lnTo>
                  <a:lnTo>
                    <a:pt x="502920" y="178308"/>
                  </a:lnTo>
                  <a:close/>
                </a:path>
                <a:path w="599439" h="730250">
                  <a:moveTo>
                    <a:pt x="527304" y="195059"/>
                  </a:moveTo>
                  <a:lnTo>
                    <a:pt x="525780" y="193535"/>
                  </a:lnTo>
                  <a:lnTo>
                    <a:pt x="522732" y="192011"/>
                  </a:lnTo>
                  <a:lnTo>
                    <a:pt x="519684" y="195059"/>
                  </a:lnTo>
                  <a:lnTo>
                    <a:pt x="521208" y="198107"/>
                  </a:lnTo>
                  <a:lnTo>
                    <a:pt x="525780" y="198107"/>
                  </a:lnTo>
                  <a:lnTo>
                    <a:pt x="527304" y="195059"/>
                  </a:lnTo>
                  <a:close/>
                </a:path>
                <a:path w="599439" h="730250">
                  <a:moveTo>
                    <a:pt x="541020" y="198107"/>
                  </a:moveTo>
                  <a:lnTo>
                    <a:pt x="539496" y="196583"/>
                  </a:lnTo>
                  <a:lnTo>
                    <a:pt x="536448" y="196583"/>
                  </a:lnTo>
                  <a:lnTo>
                    <a:pt x="536448" y="199631"/>
                  </a:lnTo>
                  <a:lnTo>
                    <a:pt x="539496" y="202679"/>
                  </a:lnTo>
                  <a:lnTo>
                    <a:pt x="541020" y="201155"/>
                  </a:lnTo>
                  <a:lnTo>
                    <a:pt x="541020" y="199631"/>
                  </a:lnTo>
                  <a:lnTo>
                    <a:pt x="541020" y="198107"/>
                  </a:lnTo>
                  <a:close/>
                </a:path>
                <a:path w="599439" h="730250">
                  <a:moveTo>
                    <a:pt x="545592" y="219456"/>
                  </a:moveTo>
                  <a:lnTo>
                    <a:pt x="544068" y="216408"/>
                  </a:lnTo>
                  <a:lnTo>
                    <a:pt x="537972" y="216408"/>
                  </a:lnTo>
                  <a:lnTo>
                    <a:pt x="537972" y="219456"/>
                  </a:lnTo>
                  <a:lnTo>
                    <a:pt x="541020" y="222504"/>
                  </a:lnTo>
                  <a:lnTo>
                    <a:pt x="544068" y="220980"/>
                  </a:lnTo>
                  <a:lnTo>
                    <a:pt x="545592" y="219456"/>
                  </a:lnTo>
                  <a:close/>
                </a:path>
                <a:path w="599439" h="730250">
                  <a:moveTo>
                    <a:pt x="548640" y="207251"/>
                  </a:moveTo>
                  <a:lnTo>
                    <a:pt x="547116" y="205727"/>
                  </a:lnTo>
                  <a:lnTo>
                    <a:pt x="547116" y="207251"/>
                  </a:lnTo>
                  <a:lnTo>
                    <a:pt x="545592" y="208775"/>
                  </a:lnTo>
                  <a:lnTo>
                    <a:pt x="547116" y="210299"/>
                  </a:lnTo>
                  <a:lnTo>
                    <a:pt x="548640" y="210299"/>
                  </a:lnTo>
                  <a:lnTo>
                    <a:pt x="548640" y="207251"/>
                  </a:lnTo>
                  <a:close/>
                </a:path>
                <a:path w="599439" h="730250">
                  <a:moveTo>
                    <a:pt x="553199" y="144767"/>
                  </a:moveTo>
                  <a:lnTo>
                    <a:pt x="551675" y="143243"/>
                  </a:lnTo>
                  <a:lnTo>
                    <a:pt x="548627" y="146291"/>
                  </a:lnTo>
                  <a:lnTo>
                    <a:pt x="551675" y="149339"/>
                  </a:lnTo>
                  <a:lnTo>
                    <a:pt x="553199" y="147815"/>
                  </a:lnTo>
                  <a:lnTo>
                    <a:pt x="553199" y="146291"/>
                  </a:lnTo>
                  <a:lnTo>
                    <a:pt x="553199" y="144767"/>
                  </a:lnTo>
                  <a:close/>
                </a:path>
                <a:path w="599439" h="730250">
                  <a:moveTo>
                    <a:pt x="554736" y="213360"/>
                  </a:moveTo>
                  <a:lnTo>
                    <a:pt x="551688" y="216408"/>
                  </a:lnTo>
                  <a:lnTo>
                    <a:pt x="551688" y="219456"/>
                  </a:lnTo>
                  <a:lnTo>
                    <a:pt x="553212" y="219456"/>
                  </a:lnTo>
                  <a:lnTo>
                    <a:pt x="554736" y="217932"/>
                  </a:lnTo>
                  <a:lnTo>
                    <a:pt x="554736" y="213360"/>
                  </a:lnTo>
                  <a:close/>
                </a:path>
                <a:path w="599439" h="730250">
                  <a:moveTo>
                    <a:pt x="563867" y="196583"/>
                  </a:moveTo>
                  <a:lnTo>
                    <a:pt x="562343" y="193535"/>
                  </a:lnTo>
                  <a:lnTo>
                    <a:pt x="559295" y="192011"/>
                  </a:lnTo>
                  <a:lnTo>
                    <a:pt x="557771" y="193535"/>
                  </a:lnTo>
                  <a:lnTo>
                    <a:pt x="556247" y="196583"/>
                  </a:lnTo>
                  <a:lnTo>
                    <a:pt x="559295" y="199631"/>
                  </a:lnTo>
                  <a:lnTo>
                    <a:pt x="562343" y="198107"/>
                  </a:lnTo>
                  <a:lnTo>
                    <a:pt x="563867" y="196583"/>
                  </a:lnTo>
                  <a:close/>
                </a:path>
                <a:path w="599439" h="730250">
                  <a:moveTo>
                    <a:pt x="569976" y="216408"/>
                  </a:moveTo>
                  <a:lnTo>
                    <a:pt x="566928" y="214884"/>
                  </a:lnTo>
                  <a:lnTo>
                    <a:pt x="565404" y="216408"/>
                  </a:lnTo>
                  <a:lnTo>
                    <a:pt x="565404" y="220980"/>
                  </a:lnTo>
                  <a:lnTo>
                    <a:pt x="569976" y="220980"/>
                  </a:lnTo>
                  <a:lnTo>
                    <a:pt x="569976" y="217932"/>
                  </a:lnTo>
                  <a:lnTo>
                    <a:pt x="569976" y="216408"/>
                  </a:lnTo>
                  <a:close/>
                </a:path>
                <a:path w="599439" h="730250">
                  <a:moveTo>
                    <a:pt x="576072" y="202679"/>
                  </a:moveTo>
                  <a:lnTo>
                    <a:pt x="574548" y="201155"/>
                  </a:lnTo>
                  <a:lnTo>
                    <a:pt x="571500" y="201155"/>
                  </a:lnTo>
                  <a:lnTo>
                    <a:pt x="568452" y="204203"/>
                  </a:lnTo>
                  <a:lnTo>
                    <a:pt x="569976" y="205727"/>
                  </a:lnTo>
                  <a:lnTo>
                    <a:pt x="569976" y="208775"/>
                  </a:lnTo>
                  <a:lnTo>
                    <a:pt x="574548" y="208775"/>
                  </a:lnTo>
                  <a:lnTo>
                    <a:pt x="576072" y="207251"/>
                  </a:lnTo>
                  <a:lnTo>
                    <a:pt x="576072" y="202679"/>
                  </a:lnTo>
                  <a:close/>
                </a:path>
                <a:path w="599439" h="730250">
                  <a:moveTo>
                    <a:pt x="595884" y="432803"/>
                  </a:moveTo>
                  <a:lnTo>
                    <a:pt x="591959" y="384911"/>
                  </a:lnTo>
                  <a:lnTo>
                    <a:pt x="585216" y="357847"/>
                  </a:lnTo>
                  <a:lnTo>
                    <a:pt x="585216" y="432803"/>
                  </a:lnTo>
                  <a:lnTo>
                    <a:pt x="581431" y="479386"/>
                  </a:lnTo>
                  <a:lnTo>
                    <a:pt x="570484" y="523633"/>
                  </a:lnTo>
                  <a:lnTo>
                    <a:pt x="552996" y="564921"/>
                  </a:lnTo>
                  <a:lnTo>
                    <a:pt x="529564" y="602665"/>
                  </a:lnTo>
                  <a:lnTo>
                    <a:pt x="500824" y="636257"/>
                  </a:lnTo>
                  <a:lnTo>
                    <a:pt x="467360" y="665099"/>
                  </a:lnTo>
                  <a:lnTo>
                    <a:pt x="429806" y="688581"/>
                  </a:lnTo>
                  <a:lnTo>
                    <a:pt x="388772" y="706107"/>
                  </a:lnTo>
                  <a:lnTo>
                    <a:pt x="344868" y="717054"/>
                  </a:lnTo>
                  <a:lnTo>
                    <a:pt x="298704" y="720839"/>
                  </a:lnTo>
                  <a:lnTo>
                    <a:pt x="252120" y="717054"/>
                  </a:lnTo>
                  <a:lnTo>
                    <a:pt x="207873" y="706107"/>
                  </a:lnTo>
                  <a:lnTo>
                    <a:pt x="166585" y="688581"/>
                  </a:lnTo>
                  <a:lnTo>
                    <a:pt x="128841" y="665099"/>
                  </a:lnTo>
                  <a:lnTo>
                    <a:pt x="95250" y="636257"/>
                  </a:lnTo>
                  <a:lnTo>
                    <a:pt x="66408" y="602665"/>
                  </a:lnTo>
                  <a:lnTo>
                    <a:pt x="42926" y="564921"/>
                  </a:lnTo>
                  <a:lnTo>
                    <a:pt x="25400" y="523633"/>
                  </a:lnTo>
                  <a:lnTo>
                    <a:pt x="14452" y="479386"/>
                  </a:lnTo>
                  <a:lnTo>
                    <a:pt x="10668" y="432803"/>
                  </a:lnTo>
                  <a:lnTo>
                    <a:pt x="14452" y="386638"/>
                  </a:lnTo>
                  <a:lnTo>
                    <a:pt x="25400" y="342734"/>
                  </a:lnTo>
                  <a:lnTo>
                    <a:pt x="42926" y="301701"/>
                  </a:lnTo>
                  <a:lnTo>
                    <a:pt x="66408" y="264147"/>
                  </a:lnTo>
                  <a:lnTo>
                    <a:pt x="95250" y="230682"/>
                  </a:lnTo>
                  <a:lnTo>
                    <a:pt x="128841" y="201942"/>
                  </a:lnTo>
                  <a:lnTo>
                    <a:pt x="166585" y="178511"/>
                  </a:lnTo>
                  <a:lnTo>
                    <a:pt x="207873" y="161023"/>
                  </a:lnTo>
                  <a:lnTo>
                    <a:pt x="252120" y="150075"/>
                  </a:lnTo>
                  <a:lnTo>
                    <a:pt x="298704" y="146291"/>
                  </a:lnTo>
                  <a:lnTo>
                    <a:pt x="344868" y="150075"/>
                  </a:lnTo>
                  <a:lnTo>
                    <a:pt x="388772" y="161023"/>
                  </a:lnTo>
                  <a:lnTo>
                    <a:pt x="429806" y="178511"/>
                  </a:lnTo>
                  <a:lnTo>
                    <a:pt x="467360" y="201942"/>
                  </a:lnTo>
                  <a:lnTo>
                    <a:pt x="500824" y="230682"/>
                  </a:lnTo>
                  <a:lnTo>
                    <a:pt x="529564" y="264147"/>
                  </a:lnTo>
                  <a:lnTo>
                    <a:pt x="552996" y="301701"/>
                  </a:lnTo>
                  <a:lnTo>
                    <a:pt x="570484" y="342734"/>
                  </a:lnTo>
                  <a:lnTo>
                    <a:pt x="581431" y="386638"/>
                  </a:lnTo>
                  <a:lnTo>
                    <a:pt x="585216" y="432803"/>
                  </a:lnTo>
                  <a:lnTo>
                    <a:pt x="585216" y="357847"/>
                  </a:lnTo>
                  <a:lnTo>
                    <a:pt x="562508" y="297040"/>
                  </a:lnTo>
                  <a:lnTo>
                    <a:pt x="538238" y="258292"/>
                  </a:lnTo>
                  <a:lnTo>
                    <a:pt x="508444" y="223824"/>
                  </a:lnTo>
                  <a:lnTo>
                    <a:pt x="473748" y="194259"/>
                  </a:lnTo>
                  <a:lnTo>
                    <a:pt x="434797" y="170192"/>
                  </a:lnTo>
                  <a:lnTo>
                    <a:pt x="392226" y="152247"/>
                  </a:lnTo>
                  <a:lnTo>
                    <a:pt x="346646" y="141033"/>
                  </a:lnTo>
                  <a:lnTo>
                    <a:pt x="298704" y="137147"/>
                  </a:lnTo>
                  <a:lnTo>
                    <a:pt x="250342" y="141033"/>
                  </a:lnTo>
                  <a:lnTo>
                    <a:pt x="204431" y="152247"/>
                  </a:lnTo>
                  <a:lnTo>
                    <a:pt x="161594" y="170192"/>
                  </a:lnTo>
                  <a:lnTo>
                    <a:pt x="122453" y="194259"/>
                  </a:lnTo>
                  <a:lnTo>
                    <a:pt x="87630" y="223824"/>
                  </a:lnTo>
                  <a:lnTo>
                    <a:pt x="57734" y="258292"/>
                  </a:lnTo>
                  <a:lnTo>
                    <a:pt x="33401" y="297040"/>
                  </a:lnTo>
                  <a:lnTo>
                    <a:pt x="15252" y="339445"/>
                  </a:lnTo>
                  <a:lnTo>
                    <a:pt x="3911" y="384911"/>
                  </a:lnTo>
                  <a:lnTo>
                    <a:pt x="0" y="432803"/>
                  </a:lnTo>
                  <a:lnTo>
                    <a:pt x="3911" y="481126"/>
                  </a:lnTo>
                  <a:lnTo>
                    <a:pt x="15252" y="526923"/>
                  </a:lnTo>
                  <a:lnTo>
                    <a:pt x="33401" y="569582"/>
                  </a:lnTo>
                  <a:lnTo>
                    <a:pt x="57734" y="608520"/>
                  </a:lnTo>
                  <a:lnTo>
                    <a:pt x="87630" y="643115"/>
                  </a:lnTo>
                  <a:lnTo>
                    <a:pt x="122453" y="672782"/>
                  </a:lnTo>
                  <a:lnTo>
                    <a:pt x="161594" y="696912"/>
                  </a:lnTo>
                  <a:lnTo>
                    <a:pt x="204431" y="714883"/>
                  </a:lnTo>
                  <a:lnTo>
                    <a:pt x="250342" y="726109"/>
                  </a:lnTo>
                  <a:lnTo>
                    <a:pt x="298704" y="729983"/>
                  </a:lnTo>
                  <a:lnTo>
                    <a:pt x="346646" y="726109"/>
                  </a:lnTo>
                  <a:lnTo>
                    <a:pt x="368020" y="720839"/>
                  </a:lnTo>
                  <a:lnTo>
                    <a:pt x="392226" y="714883"/>
                  </a:lnTo>
                  <a:lnTo>
                    <a:pt x="434797" y="696912"/>
                  </a:lnTo>
                  <a:lnTo>
                    <a:pt x="473748" y="672782"/>
                  </a:lnTo>
                  <a:lnTo>
                    <a:pt x="508444" y="643115"/>
                  </a:lnTo>
                  <a:lnTo>
                    <a:pt x="538238" y="608520"/>
                  </a:lnTo>
                  <a:lnTo>
                    <a:pt x="562508" y="569582"/>
                  </a:lnTo>
                  <a:lnTo>
                    <a:pt x="580631" y="526923"/>
                  </a:lnTo>
                  <a:lnTo>
                    <a:pt x="591959" y="481126"/>
                  </a:lnTo>
                  <a:lnTo>
                    <a:pt x="595884" y="432803"/>
                  </a:lnTo>
                  <a:close/>
                </a:path>
                <a:path w="599439" h="730250">
                  <a:moveTo>
                    <a:pt x="598919" y="143243"/>
                  </a:moveTo>
                  <a:lnTo>
                    <a:pt x="597395" y="141719"/>
                  </a:lnTo>
                  <a:lnTo>
                    <a:pt x="594347" y="143243"/>
                  </a:lnTo>
                  <a:lnTo>
                    <a:pt x="592823" y="144767"/>
                  </a:lnTo>
                  <a:lnTo>
                    <a:pt x="594347" y="146291"/>
                  </a:lnTo>
                  <a:lnTo>
                    <a:pt x="598919" y="146291"/>
                  </a:lnTo>
                  <a:lnTo>
                    <a:pt x="598919" y="144767"/>
                  </a:lnTo>
                  <a:lnTo>
                    <a:pt x="598919" y="143243"/>
                  </a:lnTo>
                  <a:close/>
                </a:path>
              </a:pathLst>
            </a:custGeom>
            <a:solidFill>
              <a:srgbClr val="FFFFFF"/>
            </a:solidFill>
          </p:spPr>
          <p:txBody>
            <a:bodyPr wrap="square" lIns="0" tIns="0" rIns="0" bIns="0" rtlCol="0"/>
            <a:lstStyle/>
            <a:p>
              <a:endParaRPr/>
            </a:p>
          </p:txBody>
        </p:sp>
        <p:sp>
          <p:nvSpPr>
            <p:cNvPr id="901" name="object 901"/>
            <p:cNvSpPr/>
            <p:nvPr/>
          </p:nvSpPr>
          <p:spPr>
            <a:xfrm>
              <a:off x="4949939" y="3162312"/>
              <a:ext cx="288290" cy="207645"/>
            </a:xfrm>
            <a:custGeom>
              <a:avLst/>
              <a:gdLst/>
              <a:ahLst/>
              <a:cxnLst/>
              <a:rect l="l" t="t" r="r" b="b"/>
              <a:pathLst>
                <a:path w="288289" h="207645">
                  <a:moveTo>
                    <a:pt x="4572" y="105156"/>
                  </a:moveTo>
                  <a:lnTo>
                    <a:pt x="3048" y="103632"/>
                  </a:lnTo>
                  <a:lnTo>
                    <a:pt x="0" y="106680"/>
                  </a:lnTo>
                  <a:lnTo>
                    <a:pt x="1524" y="108204"/>
                  </a:lnTo>
                  <a:lnTo>
                    <a:pt x="4572" y="108204"/>
                  </a:lnTo>
                  <a:lnTo>
                    <a:pt x="4572" y="105156"/>
                  </a:lnTo>
                  <a:close/>
                </a:path>
                <a:path w="288289" h="207645">
                  <a:moveTo>
                    <a:pt x="18300" y="82283"/>
                  </a:moveTo>
                  <a:lnTo>
                    <a:pt x="16776" y="82283"/>
                  </a:lnTo>
                  <a:lnTo>
                    <a:pt x="16776" y="86855"/>
                  </a:lnTo>
                  <a:lnTo>
                    <a:pt x="18300" y="86855"/>
                  </a:lnTo>
                  <a:lnTo>
                    <a:pt x="18300" y="82283"/>
                  </a:lnTo>
                  <a:close/>
                </a:path>
                <a:path w="288289" h="207645">
                  <a:moveTo>
                    <a:pt x="47256" y="149339"/>
                  </a:moveTo>
                  <a:lnTo>
                    <a:pt x="45732" y="147815"/>
                  </a:lnTo>
                  <a:lnTo>
                    <a:pt x="45732" y="146291"/>
                  </a:lnTo>
                  <a:lnTo>
                    <a:pt x="44208" y="146291"/>
                  </a:lnTo>
                  <a:lnTo>
                    <a:pt x="42684" y="144767"/>
                  </a:lnTo>
                  <a:lnTo>
                    <a:pt x="41160" y="144767"/>
                  </a:lnTo>
                  <a:lnTo>
                    <a:pt x="39636" y="146291"/>
                  </a:lnTo>
                  <a:lnTo>
                    <a:pt x="39636" y="149339"/>
                  </a:lnTo>
                  <a:lnTo>
                    <a:pt x="41160" y="149339"/>
                  </a:lnTo>
                  <a:lnTo>
                    <a:pt x="42684" y="150863"/>
                  </a:lnTo>
                  <a:lnTo>
                    <a:pt x="44208" y="150863"/>
                  </a:lnTo>
                  <a:lnTo>
                    <a:pt x="44208" y="152387"/>
                  </a:lnTo>
                  <a:lnTo>
                    <a:pt x="45732" y="152387"/>
                  </a:lnTo>
                  <a:lnTo>
                    <a:pt x="47256" y="150863"/>
                  </a:lnTo>
                  <a:lnTo>
                    <a:pt x="47256" y="149339"/>
                  </a:lnTo>
                  <a:close/>
                </a:path>
                <a:path w="288289" h="207645">
                  <a:moveTo>
                    <a:pt x="50304" y="155448"/>
                  </a:moveTo>
                  <a:lnTo>
                    <a:pt x="47256" y="155448"/>
                  </a:lnTo>
                  <a:lnTo>
                    <a:pt x="47256" y="158496"/>
                  </a:lnTo>
                  <a:lnTo>
                    <a:pt x="48780" y="160020"/>
                  </a:lnTo>
                  <a:lnTo>
                    <a:pt x="50304" y="158496"/>
                  </a:lnTo>
                  <a:lnTo>
                    <a:pt x="50304" y="155448"/>
                  </a:lnTo>
                  <a:close/>
                </a:path>
                <a:path w="288289" h="207645">
                  <a:moveTo>
                    <a:pt x="62496" y="149339"/>
                  </a:moveTo>
                  <a:lnTo>
                    <a:pt x="60972" y="147815"/>
                  </a:lnTo>
                  <a:lnTo>
                    <a:pt x="57924" y="147815"/>
                  </a:lnTo>
                  <a:lnTo>
                    <a:pt x="57924" y="152387"/>
                  </a:lnTo>
                  <a:lnTo>
                    <a:pt x="62496" y="152387"/>
                  </a:lnTo>
                  <a:lnTo>
                    <a:pt x="62496" y="149339"/>
                  </a:lnTo>
                  <a:close/>
                </a:path>
                <a:path w="288289" h="207645">
                  <a:moveTo>
                    <a:pt x="73164" y="120383"/>
                  </a:moveTo>
                  <a:lnTo>
                    <a:pt x="71640" y="118859"/>
                  </a:lnTo>
                  <a:lnTo>
                    <a:pt x="68592" y="121907"/>
                  </a:lnTo>
                  <a:lnTo>
                    <a:pt x="70116" y="123431"/>
                  </a:lnTo>
                  <a:lnTo>
                    <a:pt x="73164" y="123431"/>
                  </a:lnTo>
                  <a:lnTo>
                    <a:pt x="73164" y="120383"/>
                  </a:lnTo>
                  <a:close/>
                </a:path>
                <a:path w="288289" h="207645">
                  <a:moveTo>
                    <a:pt x="73164" y="95999"/>
                  </a:moveTo>
                  <a:lnTo>
                    <a:pt x="71640" y="92951"/>
                  </a:lnTo>
                  <a:lnTo>
                    <a:pt x="68592" y="92951"/>
                  </a:lnTo>
                  <a:lnTo>
                    <a:pt x="68592" y="95999"/>
                  </a:lnTo>
                  <a:lnTo>
                    <a:pt x="68592" y="97523"/>
                  </a:lnTo>
                  <a:lnTo>
                    <a:pt x="71640" y="97523"/>
                  </a:lnTo>
                  <a:lnTo>
                    <a:pt x="73164" y="95999"/>
                  </a:lnTo>
                  <a:close/>
                </a:path>
                <a:path w="288289" h="207645">
                  <a:moveTo>
                    <a:pt x="76212" y="79235"/>
                  </a:moveTo>
                  <a:lnTo>
                    <a:pt x="74688" y="76187"/>
                  </a:lnTo>
                  <a:lnTo>
                    <a:pt x="71640" y="73139"/>
                  </a:lnTo>
                  <a:lnTo>
                    <a:pt x="71640" y="77711"/>
                  </a:lnTo>
                  <a:lnTo>
                    <a:pt x="74688" y="80759"/>
                  </a:lnTo>
                  <a:lnTo>
                    <a:pt x="76212" y="79235"/>
                  </a:lnTo>
                  <a:close/>
                </a:path>
                <a:path w="288289" h="207645">
                  <a:moveTo>
                    <a:pt x="79260" y="111239"/>
                  </a:moveTo>
                  <a:lnTo>
                    <a:pt x="77736" y="108191"/>
                  </a:lnTo>
                  <a:lnTo>
                    <a:pt x="76212" y="108191"/>
                  </a:lnTo>
                  <a:lnTo>
                    <a:pt x="76212" y="106667"/>
                  </a:lnTo>
                  <a:lnTo>
                    <a:pt x="74688" y="105143"/>
                  </a:lnTo>
                  <a:lnTo>
                    <a:pt x="73164" y="105143"/>
                  </a:lnTo>
                  <a:lnTo>
                    <a:pt x="71640" y="103619"/>
                  </a:lnTo>
                  <a:lnTo>
                    <a:pt x="70116" y="103619"/>
                  </a:lnTo>
                  <a:lnTo>
                    <a:pt x="68592" y="105143"/>
                  </a:lnTo>
                  <a:lnTo>
                    <a:pt x="68592" y="106667"/>
                  </a:lnTo>
                  <a:lnTo>
                    <a:pt x="70116" y="106667"/>
                  </a:lnTo>
                  <a:lnTo>
                    <a:pt x="70116" y="108191"/>
                  </a:lnTo>
                  <a:lnTo>
                    <a:pt x="71640" y="109715"/>
                  </a:lnTo>
                  <a:lnTo>
                    <a:pt x="73164" y="109715"/>
                  </a:lnTo>
                  <a:lnTo>
                    <a:pt x="74688" y="111239"/>
                  </a:lnTo>
                  <a:lnTo>
                    <a:pt x="79260" y="111239"/>
                  </a:lnTo>
                  <a:close/>
                </a:path>
                <a:path w="288289" h="207645">
                  <a:moveTo>
                    <a:pt x="80784" y="156972"/>
                  </a:moveTo>
                  <a:lnTo>
                    <a:pt x="77736" y="156972"/>
                  </a:lnTo>
                  <a:lnTo>
                    <a:pt x="76212" y="158496"/>
                  </a:lnTo>
                  <a:lnTo>
                    <a:pt x="74688" y="158496"/>
                  </a:lnTo>
                  <a:lnTo>
                    <a:pt x="77736" y="161544"/>
                  </a:lnTo>
                  <a:lnTo>
                    <a:pt x="80784" y="160020"/>
                  </a:lnTo>
                  <a:lnTo>
                    <a:pt x="80784" y="156972"/>
                  </a:lnTo>
                  <a:close/>
                </a:path>
                <a:path w="288289" h="207645">
                  <a:moveTo>
                    <a:pt x="82308" y="143256"/>
                  </a:moveTo>
                  <a:lnTo>
                    <a:pt x="80784" y="141732"/>
                  </a:lnTo>
                  <a:lnTo>
                    <a:pt x="77736" y="140208"/>
                  </a:lnTo>
                  <a:lnTo>
                    <a:pt x="74688" y="141732"/>
                  </a:lnTo>
                  <a:lnTo>
                    <a:pt x="74688" y="147828"/>
                  </a:lnTo>
                  <a:lnTo>
                    <a:pt x="77736" y="149352"/>
                  </a:lnTo>
                  <a:lnTo>
                    <a:pt x="80784" y="147828"/>
                  </a:lnTo>
                  <a:lnTo>
                    <a:pt x="82308" y="147828"/>
                  </a:lnTo>
                  <a:lnTo>
                    <a:pt x="82308" y="143256"/>
                  </a:lnTo>
                  <a:close/>
                </a:path>
                <a:path w="288289" h="207645">
                  <a:moveTo>
                    <a:pt x="83832" y="115811"/>
                  </a:moveTo>
                  <a:lnTo>
                    <a:pt x="80784" y="112763"/>
                  </a:lnTo>
                  <a:lnTo>
                    <a:pt x="79260" y="114287"/>
                  </a:lnTo>
                  <a:lnTo>
                    <a:pt x="79260" y="115811"/>
                  </a:lnTo>
                  <a:lnTo>
                    <a:pt x="79260" y="117335"/>
                  </a:lnTo>
                  <a:lnTo>
                    <a:pt x="80784" y="118859"/>
                  </a:lnTo>
                  <a:lnTo>
                    <a:pt x="83832" y="115811"/>
                  </a:lnTo>
                  <a:close/>
                </a:path>
                <a:path w="288289" h="207645">
                  <a:moveTo>
                    <a:pt x="88404" y="163055"/>
                  </a:moveTo>
                  <a:lnTo>
                    <a:pt x="86880" y="161531"/>
                  </a:lnTo>
                  <a:lnTo>
                    <a:pt x="85356" y="163055"/>
                  </a:lnTo>
                  <a:lnTo>
                    <a:pt x="85356" y="166103"/>
                  </a:lnTo>
                  <a:lnTo>
                    <a:pt x="88404" y="166103"/>
                  </a:lnTo>
                  <a:lnTo>
                    <a:pt x="88404" y="164579"/>
                  </a:lnTo>
                  <a:lnTo>
                    <a:pt x="88404" y="163055"/>
                  </a:lnTo>
                  <a:close/>
                </a:path>
                <a:path w="288289" h="207645">
                  <a:moveTo>
                    <a:pt x="96024" y="138671"/>
                  </a:moveTo>
                  <a:lnTo>
                    <a:pt x="94500" y="137147"/>
                  </a:lnTo>
                  <a:lnTo>
                    <a:pt x="94500" y="135623"/>
                  </a:lnTo>
                  <a:lnTo>
                    <a:pt x="91452" y="138671"/>
                  </a:lnTo>
                  <a:lnTo>
                    <a:pt x="94500" y="141719"/>
                  </a:lnTo>
                  <a:lnTo>
                    <a:pt x="96024" y="141719"/>
                  </a:lnTo>
                  <a:lnTo>
                    <a:pt x="96024" y="138671"/>
                  </a:lnTo>
                  <a:close/>
                </a:path>
                <a:path w="288289" h="207645">
                  <a:moveTo>
                    <a:pt x="97536" y="153911"/>
                  </a:moveTo>
                  <a:lnTo>
                    <a:pt x="96012" y="152387"/>
                  </a:lnTo>
                  <a:lnTo>
                    <a:pt x="92964" y="155435"/>
                  </a:lnTo>
                  <a:lnTo>
                    <a:pt x="96012" y="158483"/>
                  </a:lnTo>
                  <a:lnTo>
                    <a:pt x="97536" y="156959"/>
                  </a:lnTo>
                  <a:lnTo>
                    <a:pt x="97536" y="155435"/>
                  </a:lnTo>
                  <a:lnTo>
                    <a:pt x="97536" y="153911"/>
                  </a:lnTo>
                  <a:close/>
                </a:path>
                <a:path w="288289" h="207645">
                  <a:moveTo>
                    <a:pt x="99072" y="173723"/>
                  </a:moveTo>
                  <a:lnTo>
                    <a:pt x="96024" y="170675"/>
                  </a:lnTo>
                  <a:lnTo>
                    <a:pt x="92976" y="172199"/>
                  </a:lnTo>
                  <a:lnTo>
                    <a:pt x="91452" y="173723"/>
                  </a:lnTo>
                  <a:lnTo>
                    <a:pt x="92976" y="176771"/>
                  </a:lnTo>
                  <a:lnTo>
                    <a:pt x="96024" y="178295"/>
                  </a:lnTo>
                  <a:lnTo>
                    <a:pt x="99072" y="176771"/>
                  </a:lnTo>
                  <a:lnTo>
                    <a:pt x="99072" y="173723"/>
                  </a:lnTo>
                  <a:close/>
                </a:path>
                <a:path w="288289" h="207645">
                  <a:moveTo>
                    <a:pt x="100596" y="59423"/>
                  </a:moveTo>
                  <a:lnTo>
                    <a:pt x="99072" y="57899"/>
                  </a:lnTo>
                  <a:lnTo>
                    <a:pt x="91452" y="57899"/>
                  </a:lnTo>
                  <a:lnTo>
                    <a:pt x="91452" y="59423"/>
                  </a:lnTo>
                  <a:lnTo>
                    <a:pt x="92976" y="60947"/>
                  </a:lnTo>
                  <a:lnTo>
                    <a:pt x="92976" y="62471"/>
                  </a:lnTo>
                  <a:lnTo>
                    <a:pt x="97548" y="62471"/>
                  </a:lnTo>
                  <a:lnTo>
                    <a:pt x="100596" y="59423"/>
                  </a:lnTo>
                  <a:close/>
                </a:path>
                <a:path w="288289" h="207645">
                  <a:moveTo>
                    <a:pt x="106692" y="192024"/>
                  </a:moveTo>
                  <a:lnTo>
                    <a:pt x="103644" y="192024"/>
                  </a:lnTo>
                  <a:lnTo>
                    <a:pt x="102120" y="193548"/>
                  </a:lnTo>
                  <a:lnTo>
                    <a:pt x="102120" y="195072"/>
                  </a:lnTo>
                  <a:lnTo>
                    <a:pt x="102120" y="196596"/>
                  </a:lnTo>
                  <a:lnTo>
                    <a:pt x="103644" y="198120"/>
                  </a:lnTo>
                  <a:lnTo>
                    <a:pt x="106692" y="196596"/>
                  </a:lnTo>
                  <a:lnTo>
                    <a:pt x="106692" y="192024"/>
                  </a:lnTo>
                  <a:close/>
                </a:path>
                <a:path w="288289" h="207645">
                  <a:moveTo>
                    <a:pt x="108204" y="99047"/>
                  </a:moveTo>
                  <a:lnTo>
                    <a:pt x="105156" y="95999"/>
                  </a:lnTo>
                  <a:lnTo>
                    <a:pt x="102108" y="95999"/>
                  </a:lnTo>
                  <a:lnTo>
                    <a:pt x="100584" y="99047"/>
                  </a:lnTo>
                  <a:lnTo>
                    <a:pt x="102108" y="102095"/>
                  </a:lnTo>
                  <a:lnTo>
                    <a:pt x="108204" y="102095"/>
                  </a:lnTo>
                  <a:lnTo>
                    <a:pt x="108204" y="99047"/>
                  </a:lnTo>
                  <a:close/>
                </a:path>
                <a:path w="288289" h="207645">
                  <a:moveTo>
                    <a:pt x="109728" y="182867"/>
                  </a:moveTo>
                  <a:lnTo>
                    <a:pt x="108204" y="181343"/>
                  </a:lnTo>
                  <a:lnTo>
                    <a:pt x="105156" y="182867"/>
                  </a:lnTo>
                  <a:lnTo>
                    <a:pt x="105156" y="185915"/>
                  </a:lnTo>
                  <a:lnTo>
                    <a:pt x="108204" y="188963"/>
                  </a:lnTo>
                  <a:lnTo>
                    <a:pt x="109728" y="187439"/>
                  </a:lnTo>
                  <a:lnTo>
                    <a:pt x="109728" y="182867"/>
                  </a:lnTo>
                  <a:close/>
                </a:path>
                <a:path w="288289" h="207645">
                  <a:moveTo>
                    <a:pt x="109740" y="140195"/>
                  </a:moveTo>
                  <a:lnTo>
                    <a:pt x="108216" y="138671"/>
                  </a:lnTo>
                  <a:lnTo>
                    <a:pt x="106692" y="140195"/>
                  </a:lnTo>
                  <a:lnTo>
                    <a:pt x="106692" y="141719"/>
                  </a:lnTo>
                  <a:lnTo>
                    <a:pt x="108216" y="143243"/>
                  </a:lnTo>
                  <a:lnTo>
                    <a:pt x="109740" y="143243"/>
                  </a:lnTo>
                  <a:lnTo>
                    <a:pt x="109740" y="140195"/>
                  </a:lnTo>
                  <a:close/>
                </a:path>
                <a:path w="288289" h="207645">
                  <a:moveTo>
                    <a:pt x="109740" y="1524"/>
                  </a:moveTo>
                  <a:lnTo>
                    <a:pt x="108216" y="0"/>
                  </a:lnTo>
                  <a:lnTo>
                    <a:pt x="106692" y="1524"/>
                  </a:lnTo>
                  <a:lnTo>
                    <a:pt x="106692" y="6096"/>
                  </a:lnTo>
                  <a:lnTo>
                    <a:pt x="108216" y="7620"/>
                  </a:lnTo>
                  <a:lnTo>
                    <a:pt x="109740" y="6096"/>
                  </a:lnTo>
                  <a:lnTo>
                    <a:pt x="109740" y="4572"/>
                  </a:lnTo>
                  <a:lnTo>
                    <a:pt x="109740" y="1524"/>
                  </a:lnTo>
                  <a:close/>
                </a:path>
                <a:path w="288289" h="207645">
                  <a:moveTo>
                    <a:pt x="111252" y="172199"/>
                  </a:moveTo>
                  <a:lnTo>
                    <a:pt x="108204" y="172199"/>
                  </a:lnTo>
                  <a:lnTo>
                    <a:pt x="108204" y="175247"/>
                  </a:lnTo>
                  <a:lnTo>
                    <a:pt x="111252" y="175247"/>
                  </a:lnTo>
                  <a:lnTo>
                    <a:pt x="111252" y="173723"/>
                  </a:lnTo>
                  <a:lnTo>
                    <a:pt x="111252" y="172199"/>
                  </a:lnTo>
                  <a:close/>
                </a:path>
                <a:path w="288289" h="207645">
                  <a:moveTo>
                    <a:pt x="114312" y="105143"/>
                  </a:moveTo>
                  <a:lnTo>
                    <a:pt x="111264" y="105143"/>
                  </a:lnTo>
                  <a:lnTo>
                    <a:pt x="109740" y="108191"/>
                  </a:lnTo>
                  <a:lnTo>
                    <a:pt x="111264" y="109715"/>
                  </a:lnTo>
                  <a:lnTo>
                    <a:pt x="114312" y="109715"/>
                  </a:lnTo>
                  <a:lnTo>
                    <a:pt x="114312" y="105143"/>
                  </a:lnTo>
                  <a:close/>
                </a:path>
                <a:path w="288289" h="207645">
                  <a:moveTo>
                    <a:pt x="115836" y="18275"/>
                  </a:moveTo>
                  <a:lnTo>
                    <a:pt x="112788" y="18275"/>
                  </a:lnTo>
                  <a:lnTo>
                    <a:pt x="112788" y="19799"/>
                  </a:lnTo>
                  <a:lnTo>
                    <a:pt x="112788" y="21323"/>
                  </a:lnTo>
                  <a:lnTo>
                    <a:pt x="114312" y="22847"/>
                  </a:lnTo>
                  <a:lnTo>
                    <a:pt x="115836" y="21323"/>
                  </a:lnTo>
                  <a:lnTo>
                    <a:pt x="115836" y="18275"/>
                  </a:lnTo>
                  <a:close/>
                </a:path>
                <a:path w="288289" h="207645">
                  <a:moveTo>
                    <a:pt x="117360" y="135623"/>
                  </a:moveTo>
                  <a:lnTo>
                    <a:pt x="115836" y="134099"/>
                  </a:lnTo>
                  <a:lnTo>
                    <a:pt x="112788" y="134099"/>
                  </a:lnTo>
                  <a:lnTo>
                    <a:pt x="112788" y="137147"/>
                  </a:lnTo>
                  <a:lnTo>
                    <a:pt x="114312" y="138671"/>
                  </a:lnTo>
                  <a:lnTo>
                    <a:pt x="117360" y="135623"/>
                  </a:lnTo>
                  <a:close/>
                </a:path>
                <a:path w="288289" h="207645">
                  <a:moveTo>
                    <a:pt x="117360" y="47231"/>
                  </a:moveTo>
                  <a:lnTo>
                    <a:pt x="112788" y="47231"/>
                  </a:lnTo>
                  <a:lnTo>
                    <a:pt x="111264" y="48755"/>
                  </a:lnTo>
                  <a:lnTo>
                    <a:pt x="112788" y="51803"/>
                  </a:lnTo>
                  <a:lnTo>
                    <a:pt x="117360" y="51803"/>
                  </a:lnTo>
                  <a:lnTo>
                    <a:pt x="117360" y="47231"/>
                  </a:lnTo>
                  <a:close/>
                </a:path>
                <a:path w="288289" h="207645">
                  <a:moveTo>
                    <a:pt x="118872" y="196596"/>
                  </a:moveTo>
                  <a:lnTo>
                    <a:pt x="117348" y="195072"/>
                  </a:lnTo>
                  <a:lnTo>
                    <a:pt x="117348" y="192024"/>
                  </a:lnTo>
                  <a:lnTo>
                    <a:pt x="115824" y="190500"/>
                  </a:lnTo>
                  <a:lnTo>
                    <a:pt x="114300" y="192024"/>
                  </a:lnTo>
                  <a:lnTo>
                    <a:pt x="114300" y="198120"/>
                  </a:lnTo>
                  <a:lnTo>
                    <a:pt x="115824" y="199644"/>
                  </a:lnTo>
                  <a:lnTo>
                    <a:pt x="117348" y="199644"/>
                  </a:lnTo>
                  <a:lnTo>
                    <a:pt x="117348" y="198120"/>
                  </a:lnTo>
                  <a:lnTo>
                    <a:pt x="118872" y="198120"/>
                  </a:lnTo>
                  <a:lnTo>
                    <a:pt x="118872" y="196596"/>
                  </a:lnTo>
                  <a:close/>
                </a:path>
                <a:path w="288289" h="207645">
                  <a:moveTo>
                    <a:pt x="120408" y="99047"/>
                  </a:moveTo>
                  <a:lnTo>
                    <a:pt x="118884" y="97523"/>
                  </a:lnTo>
                  <a:lnTo>
                    <a:pt x="115836" y="97523"/>
                  </a:lnTo>
                  <a:lnTo>
                    <a:pt x="115836" y="100571"/>
                  </a:lnTo>
                  <a:lnTo>
                    <a:pt x="118884" y="100571"/>
                  </a:lnTo>
                  <a:lnTo>
                    <a:pt x="120408" y="99047"/>
                  </a:lnTo>
                  <a:close/>
                </a:path>
                <a:path w="288289" h="207645">
                  <a:moveTo>
                    <a:pt x="126504" y="169164"/>
                  </a:moveTo>
                  <a:lnTo>
                    <a:pt x="123456" y="166116"/>
                  </a:lnTo>
                  <a:lnTo>
                    <a:pt x="120408" y="166116"/>
                  </a:lnTo>
                  <a:lnTo>
                    <a:pt x="117360" y="169164"/>
                  </a:lnTo>
                  <a:lnTo>
                    <a:pt x="117360" y="175260"/>
                  </a:lnTo>
                  <a:lnTo>
                    <a:pt x="118884" y="175260"/>
                  </a:lnTo>
                  <a:lnTo>
                    <a:pt x="120408" y="176784"/>
                  </a:lnTo>
                  <a:lnTo>
                    <a:pt x="123456" y="176784"/>
                  </a:lnTo>
                  <a:lnTo>
                    <a:pt x="124980" y="175260"/>
                  </a:lnTo>
                  <a:lnTo>
                    <a:pt x="124980" y="173736"/>
                  </a:lnTo>
                  <a:lnTo>
                    <a:pt x="126504" y="173736"/>
                  </a:lnTo>
                  <a:lnTo>
                    <a:pt x="126504" y="169164"/>
                  </a:lnTo>
                  <a:close/>
                </a:path>
                <a:path w="288289" h="207645">
                  <a:moveTo>
                    <a:pt x="129540" y="158496"/>
                  </a:moveTo>
                  <a:lnTo>
                    <a:pt x="126492" y="155448"/>
                  </a:lnTo>
                  <a:lnTo>
                    <a:pt x="124968" y="156972"/>
                  </a:lnTo>
                  <a:lnTo>
                    <a:pt x="124968" y="158496"/>
                  </a:lnTo>
                  <a:lnTo>
                    <a:pt x="124968" y="160020"/>
                  </a:lnTo>
                  <a:lnTo>
                    <a:pt x="128016" y="160020"/>
                  </a:lnTo>
                  <a:lnTo>
                    <a:pt x="129540" y="158496"/>
                  </a:lnTo>
                  <a:close/>
                </a:path>
                <a:path w="288289" h="207645">
                  <a:moveTo>
                    <a:pt x="129540" y="144767"/>
                  </a:moveTo>
                  <a:lnTo>
                    <a:pt x="126492" y="144767"/>
                  </a:lnTo>
                  <a:lnTo>
                    <a:pt x="124968" y="147815"/>
                  </a:lnTo>
                  <a:lnTo>
                    <a:pt x="124968" y="149339"/>
                  </a:lnTo>
                  <a:lnTo>
                    <a:pt x="128016" y="150863"/>
                  </a:lnTo>
                  <a:lnTo>
                    <a:pt x="129540" y="149339"/>
                  </a:lnTo>
                  <a:lnTo>
                    <a:pt x="129540" y="144767"/>
                  </a:lnTo>
                  <a:close/>
                </a:path>
                <a:path w="288289" h="207645">
                  <a:moveTo>
                    <a:pt x="129552" y="86855"/>
                  </a:moveTo>
                  <a:lnTo>
                    <a:pt x="128028" y="83807"/>
                  </a:lnTo>
                  <a:lnTo>
                    <a:pt x="123456" y="83807"/>
                  </a:lnTo>
                  <a:lnTo>
                    <a:pt x="123456" y="86855"/>
                  </a:lnTo>
                  <a:lnTo>
                    <a:pt x="123456" y="89903"/>
                  </a:lnTo>
                  <a:lnTo>
                    <a:pt x="126504" y="89903"/>
                  </a:lnTo>
                  <a:lnTo>
                    <a:pt x="129552" y="86855"/>
                  </a:lnTo>
                  <a:close/>
                </a:path>
                <a:path w="288289" h="207645">
                  <a:moveTo>
                    <a:pt x="131064" y="201155"/>
                  </a:moveTo>
                  <a:lnTo>
                    <a:pt x="128016" y="201155"/>
                  </a:lnTo>
                  <a:lnTo>
                    <a:pt x="124968" y="204203"/>
                  </a:lnTo>
                  <a:lnTo>
                    <a:pt x="126492" y="207251"/>
                  </a:lnTo>
                  <a:lnTo>
                    <a:pt x="131064" y="207251"/>
                  </a:lnTo>
                  <a:lnTo>
                    <a:pt x="131064" y="201155"/>
                  </a:lnTo>
                  <a:close/>
                </a:path>
                <a:path w="288289" h="207645">
                  <a:moveTo>
                    <a:pt x="134124" y="132575"/>
                  </a:moveTo>
                  <a:lnTo>
                    <a:pt x="132600" y="132575"/>
                  </a:lnTo>
                  <a:lnTo>
                    <a:pt x="131076" y="131051"/>
                  </a:lnTo>
                  <a:lnTo>
                    <a:pt x="129552" y="131051"/>
                  </a:lnTo>
                  <a:lnTo>
                    <a:pt x="129552" y="137147"/>
                  </a:lnTo>
                  <a:lnTo>
                    <a:pt x="131076" y="138671"/>
                  </a:lnTo>
                  <a:lnTo>
                    <a:pt x="131076" y="140195"/>
                  </a:lnTo>
                  <a:lnTo>
                    <a:pt x="134124" y="137147"/>
                  </a:lnTo>
                  <a:lnTo>
                    <a:pt x="134124" y="132575"/>
                  </a:lnTo>
                  <a:close/>
                </a:path>
                <a:path w="288289" h="207645">
                  <a:moveTo>
                    <a:pt x="135636" y="187439"/>
                  </a:moveTo>
                  <a:lnTo>
                    <a:pt x="132588" y="184391"/>
                  </a:lnTo>
                  <a:lnTo>
                    <a:pt x="131064" y="185915"/>
                  </a:lnTo>
                  <a:lnTo>
                    <a:pt x="131064" y="188963"/>
                  </a:lnTo>
                  <a:lnTo>
                    <a:pt x="134112" y="188963"/>
                  </a:lnTo>
                  <a:lnTo>
                    <a:pt x="135636" y="187439"/>
                  </a:lnTo>
                  <a:close/>
                </a:path>
                <a:path w="288289" h="207645">
                  <a:moveTo>
                    <a:pt x="135636" y="91440"/>
                  </a:moveTo>
                  <a:lnTo>
                    <a:pt x="134112" y="91440"/>
                  </a:lnTo>
                  <a:lnTo>
                    <a:pt x="132588" y="92964"/>
                  </a:lnTo>
                  <a:lnTo>
                    <a:pt x="134112" y="94488"/>
                  </a:lnTo>
                  <a:lnTo>
                    <a:pt x="135636" y="94488"/>
                  </a:lnTo>
                  <a:lnTo>
                    <a:pt x="135636" y="91440"/>
                  </a:lnTo>
                  <a:close/>
                </a:path>
                <a:path w="288289" h="207645">
                  <a:moveTo>
                    <a:pt x="137172" y="178295"/>
                  </a:moveTo>
                  <a:lnTo>
                    <a:pt x="131076" y="178295"/>
                  </a:lnTo>
                  <a:lnTo>
                    <a:pt x="131076" y="181343"/>
                  </a:lnTo>
                  <a:lnTo>
                    <a:pt x="134124" y="181343"/>
                  </a:lnTo>
                  <a:lnTo>
                    <a:pt x="137172" y="179819"/>
                  </a:lnTo>
                  <a:lnTo>
                    <a:pt x="137172" y="178295"/>
                  </a:lnTo>
                  <a:close/>
                </a:path>
                <a:path w="288289" h="207645">
                  <a:moveTo>
                    <a:pt x="137172" y="120383"/>
                  </a:moveTo>
                  <a:lnTo>
                    <a:pt x="135648" y="118859"/>
                  </a:lnTo>
                  <a:lnTo>
                    <a:pt x="134124" y="120383"/>
                  </a:lnTo>
                  <a:lnTo>
                    <a:pt x="134124" y="123431"/>
                  </a:lnTo>
                  <a:lnTo>
                    <a:pt x="135648" y="124955"/>
                  </a:lnTo>
                  <a:lnTo>
                    <a:pt x="137172" y="123431"/>
                  </a:lnTo>
                  <a:lnTo>
                    <a:pt x="137172" y="121907"/>
                  </a:lnTo>
                  <a:lnTo>
                    <a:pt x="137172" y="120383"/>
                  </a:lnTo>
                  <a:close/>
                </a:path>
                <a:path w="288289" h="207645">
                  <a:moveTo>
                    <a:pt x="137172" y="54851"/>
                  </a:moveTo>
                  <a:lnTo>
                    <a:pt x="135648" y="54851"/>
                  </a:lnTo>
                  <a:lnTo>
                    <a:pt x="134124" y="53327"/>
                  </a:lnTo>
                  <a:lnTo>
                    <a:pt x="131076" y="54851"/>
                  </a:lnTo>
                  <a:lnTo>
                    <a:pt x="131076" y="59423"/>
                  </a:lnTo>
                  <a:lnTo>
                    <a:pt x="134124" y="62471"/>
                  </a:lnTo>
                  <a:lnTo>
                    <a:pt x="137172" y="59423"/>
                  </a:lnTo>
                  <a:lnTo>
                    <a:pt x="137172" y="54851"/>
                  </a:lnTo>
                  <a:close/>
                </a:path>
                <a:path w="288289" h="207645">
                  <a:moveTo>
                    <a:pt x="141732" y="146291"/>
                  </a:moveTo>
                  <a:lnTo>
                    <a:pt x="137160" y="146291"/>
                  </a:lnTo>
                  <a:lnTo>
                    <a:pt x="137160" y="149339"/>
                  </a:lnTo>
                  <a:lnTo>
                    <a:pt x="140208" y="150863"/>
                  </a:lnTo>
                  <a:lnTo>
                    <a:pt x="141732" y="149339"/>
                  </a:lnTo>
                  <a:lnTo>
                    <a:pt x="141732" y="147815"/>
                  </a:lnTo>
                  <a:lnTo>
                    <a:pt x="141732" y="146291"/>
                  </a:lnTo>
                  <a:close/>
                </a:path>
                <a:path w="288289" h="207645">
                  <a:moveTo>
                    <a:pt x="141732" y="39611"/>
                  </a:moveTo>
                  <a:lnTo>
                    <a:pt x="138684" y="36563"/>
                  </a:lnTo>
                  <a:lnTo>
                    <a:pt x="137160" y="38087"/>
                  </a:lnTo>
                  <a:lnTo>
                    <a:pt x="137160" y="41135"/>
                  </a:lnTo>
                  <a:lnTo>
                    <a:pt x="138684" y="42659"/>
                  </a:lnTo>
                  <a:lnTo>
                    <a:pt x="141732" y="39611"/>
                  </a:lnTo>
                  <a:close/>
                </a:path>
                <a:path w="288289" h="207645">
                  <a:moveTo>
                    <a:pt x="146304" y="13703"/>
                  </a:moveTo>
                  <a:lnTo>
                    <a:pt x="144780" y="12179"/>
                  </a:lnTo>
                  <a:lnTo>
                    <a:pt x="143256" y="13703"/>
                  </a:lnTo>
                  <a:lnTo>
                    <a:pt x="143256" y="15227"/>
                  </a:lnTo>
                  <a:lnTo>
                    <a:pt x="143256" y="16751"/>
                  </a:lnTo>
                  <a:lnTo>
                    <a:pt x="144780" y="18275"/>
                  </a:lnTo>
                  <a:lnTo>
                    <a:pt x="146304" y="16751"/>
                  </a:lnTo>
                  <a:lnTo>
                    <a:pt x="146304" y="13703"/>
                  </a:lnTo>
                  <a:close/>
                </a:path>
                <a:path w="288289" h="207645">
                  <a:moveTo>
                    <a:pt x="147828" y="63995"/>
                  </a:moveTo>
                  <a:lnTo>
                    <a:pt x="143256" y="63995"/>
                  </a:lnTo>
                  <a:lnTo>
                    <a:pt x="143256" y="67043"/>
                  </a:lnTo>
                  <a:lnTo>
                    <a:pt x="143256" y="68567"/>
                  </a:lnTo>
                  <a:lnTo>
                    <a:pt x="146304" y="70091"/>
                  </a:lnTo>
                  <a:lnTo>
                    <a:pt x="147828" y="68567"/>
                  </a:lnTo>
                  <a:lnTo>
                    <a:pt x="147828" y="63995"/>
                  </a:lnTo>
                  <a:close/>
                </a:path>
                <a:path w="288289" h="207645">
                  <a:moveTo>
                    <a:pt x="149352" y="99047"/>
                  </a:moveTo>
                  <a:lnTo>
                    <a:pt x="147828" y="95999"/>
                  </a:lnTo>
                  <a:lnTo>
                    <a:pt x="144780" y="94475"/>
                  </a:lnTo>
                  <a:lnTo>
                    <a:pt x="143256" y="95999"/>
                  </a:lnTo>
                  <a:lnTo>
                    <a:pt x="141732" y="99047"/>
                  </a:lnTo>
                  <a:lnTo>
                    <a:pt x="143256" y="102095"/>
                  </a:lnTo>
                  <a:lnTo>
                    <a:pt x="147828" y="102095"/>
                  </a:lnTo>
                  <a:lnTo>
                    <a:pt x="149352" y="99047"/>
                  </a:lnTo>
                  <a:close/>
                </a:path>
                <a:path w="288289" h="207645">
                  <a:moveTo>
                    <a:pt x="150876" y="173723"/>
                  </a:moveTo>
                  <a:lnTo>
                    <a:pt x="149352" y="172199"/>
                  </a:lnTo>
                  <a:lnTo>
                    <a:pt x="141732" y="172199"/>
                  </a:lnTo>
                  <a:lnTo>
                    <a:pt x="141732" y="176771"/>
                  </a:lnTo>
                  <a:lnTo>
                    <a:pt x="149352" y="176771"/>
                  </a:lnTo>
                  <a:lnTo>
                    <a:pt x="150876" y="173723"/>
                  </a:lnTo>
                  <a:close/>
                </a:path>
                <a:path w="288289" h="207645">
                  <a:moveTo>
                    <a:pt x="150876" y="137147"/>
                  </a:moveTo>
                  <a:lnTo>
                    <a:pt x="147828" y="134099"/>
                  </a:lnTo>
                  <a:lnTo>
                    <a:pt x="146304" y="135623"/>
                  </a:lnTo>
                  <a:lnTo>
                    <a:pt x="146304" y="143243"/>
                  </a:lnTo>
                  <a:lnTo>
                    <a:pt x="147828" y="144767"/>
                  </a:lnTo>
                  <a:lnTo>
                    <a:pt x="149352" y="143243"/>
                  </a:lnTo>
                  <a:lnTo>
                    <a:pt x="149352" y="138671"/>
                  </a:lnTo>
                  <a:lnTo>
                    <a:pt x="150876" y="137147"/>
                  </a:lnTo>
                  <a:close/>
                </a:path>
                <a:path w="288289" h="207645">
                  <a:moveTo>
                    <a:pt x="155460" y="126479"/>
                  </a:moveTo>
                  <a:lnTo>
                    <a:pt x="152412" y="123431"/>
                  </a:lnTo>
                  <a:lnTo>
                    <a:pt x="150888" y="124955"/>
                  </a:lnTo>
                  <a:lnTo>
                    <a:pt x="150888" y="128003"/>
                  </a:lnTo>
                  <a:lnTo>
                    <a:pt x="153936" y="128003"/>
                  </a:lnTo>
                  <a:lnTo>
                    <a:pt x="155460" y="126479"/>
                  </a:lnTo>
                  <a:close/>
                </a:path>
                <a:path w="288289" h="207645">
                  <a:moveTo>
                    <a:pt x="156984" y="33515"/>
                  </a:moveTo>
                  <a:lnTo>
                    <a:pt x="155460" y="31991"/>
                  </a:lnTo>
                  <a:lnTo>
                    <a:pt x="155460" y="30467"/>
                  </a:lnTo>
                  <a:lnTo>
                    <a:pt x="153936" y="30467"/>
                  </a:lnTo>
                  <a:lnTo>
                    <a:pt x="153936" y="38087"/>
                  </a:lnTo>
                  <a:lnTo>
                    <a:pt x="155460" y="38087"/>
                  </a:lnTo>
                  <a:lnTo>
                    <a:pt x="155460" y="36563"/>
                  </a:lnTo>
                  <a:lnTo>
                    <a:pt x="156984" y="35039"/>
                  </a:lnTo>
                  <a:lnTo>
                    <a:pt x="156984" y="33515"/>
                  </a:lnTo>
                  <a:close/>
                </a:path>
                <a:path w="288289" h="207645">
                  <a:moveTo>
                    <a:pt x="158508" y="114287"/>
                  </a:moveTo>
                  <a:lnTo>
                    <a:pt x="155460" y="111239"/>
                  </a:lnTo>
                  <a:lnTo>
                    <a:pt x="153936" y="112763"/>
                  </a:lnTo>
                  <a:lnTo>
                    <a:pt x="153936" y="114287"/>
                  </a:lnTo>
                  <a:lnTo>
                    <a:pt x="153936" y="117335"/>
                  </a:lnTo>
                  <a:lnTo>
                    <a:pt x="155460" y="118859"/>
                  </a:lnTo>
                  <a:lnTo>
                    <a:pt x="156984" y="117335"/>
                  </a:lnTo>
                  <a:lnTo>
                    <a:pt x="158508" y="114287"/>
                  </a:lnTo>
                  <a:close/>
                </a:path>
                <a:path w="288289" h="207645">
                  <a:moveTo>
                    <a:pt x="160020" y="70091"/>
                  </a:moveTo>
                  <a:lnTo>
                    <a:pt x="158496" y="67043"/>
                  </a:lnTo>
                  <a:lnTo>
                    <a:pt x="155448" y="67043"/>
                  </a:lnTo>
                  <a:lnTo>
                    <a:pt x="155448" y="71615"/>
                  </a:lnTo>
                  <a:lnTo>
                    <a:pt x="158496" y="71615"/>
                  </a:lnTo>
                  <a:lnTo>
                    <a:pt x="160020" y="70091"/>
                  </a:lnTo>
                  <a:close/>
                </a:path>
                <a:path w="288289" h="207645">
                  <a:moveTo>
                    <a:pt x="161556" y="99047"/>
                  </a:moveTo>
                  <a:lnTo>
                    <a:pt x="158508" y="95999"/>
                  </a:lnTo>
                  <a:lnTo>
                    <a:pt x="155460" y="97523"/>
                  </a:lnTo>
                  <a:lnTo>
                    <a:pt x="155460" y="99047"/>
                  </a:lnTo>
                  <a:lnTo>
                    <a:pt x="158508" y="102095"/>
                  </a:lnTo>
                  <a:lnTo>
                    <a:pt x="161556" y="99047"/>
                  </a:lnTo>
                  <a:close/>
                </a:path>
                <a:path w="288289" h="207645">
                  <a:moveTo>
                    <a:pt x="161556" y="9131"/>
                  </a:moveTo>
                  <a:lnTo>
                    <a:pt x="158508" y="6083"/>
                  </a:lnTo>
                  <a:lnTo>
                    <a:pt x="156984" y="7607"/>
                  </a:lnTo>
                  <a:lnTo>
                    <a:pt x="156984" y="12179"/>
                  </a:lnTo>
                  <a:lnTo>
                    <a:pt x="160032" y="12179"/>
                  </a:lnTo>
                  <a:lnTo>
                    <a:pt x="161556" y="9131"/>
                  </a:lnTo>
                  <a:close/>
                </a:path>
                <a:path w="288289" h="207645">
                  <a:moveTo>
                    <a:pt x="163068" y="161531"/>
                  </a:moveTo>
                  <a:lnTo>
                    <a:pt x="160020" y="158483"/>
                  </a:lnTo>
                  <a:lnTo>
                    <a:pt x="156972" y="161531"/>
                  </a:lnTo>
                  <a:lnTo>
                    <a:pt x="160020" y="164579"/>
                  </a:lnTo>
                  <a:lnTo>
                    <a:pt x="163068" y="161531"/>
                  </a:lnTo>
                  <a:close/>
                </a:path>
                <a:path w="288289" h="207645">
                  <a:moveTo>
                    <a:pt x="170688" y="141719"/>
                  </a:moveTo>
                  <a:lnTo>
                    <a:pt x="167640" y="138671"/>
                  </a:lnTo>
                  <a:lnTo>
                    <a:pt x="166116" y="140195"/>
                  </a:lnTo>
                  <a:lnTo>
                    <a:pt x="166116" y="141719"/>
                  </a:lnTo>
                  <a:lnTo>
                    <a:pt x="166116" y="143243"/>
                  </a:lnTo>
                  <a:lnTo>
                    <a:pt x="169164" y="143243"/>
                  </a:lnTo>
                  <a:lnTo>
                    <a:pt x="170688" y="141719"/>
                  </a:lnTo>
                  <a:close/>
                </a:path>
                <a:path w="288289" h="207645">
                  <a:moveTo>
                    <a:pt x="170688" y="95999"/>
                  </a:moveTo>
                  <a:lnTo>
                    <a:pt x="169164" y="94475"/>
                  </a:lnTo>
                  <a:lnTo>
                    <a:pt x="166116" y="97523"/>
                  </a:lnTo>
                  <a:lnTo>
                    <a:pt x="169164" y="100571"/>
                  </a:lnTo>
                  <a:lnTo>
                    <a:pt x="170688" y="99047"/>
                  </a:lnTo>
                  <a:lnTo>
                    <a:pt x="170688" y="97523"/>
                  </a:lnTo>
                  <a:lnTo>
                    <a:pt x="170688" y="95999"/>
                  </a:lnTo>
                  <a:close/>
                </a:path>
                <a:path w="288289" h="207645">
                  <a:moveTo>
                    <a:pt x="170700" y="48755"/>
                  </a:moveTo>
                  <a:lnTo>
                    <a:pt x="167652" y="45707"/>
                  </a:lnTo>
                  <a:lnTo>
                    <a:pt x="164604" y="48755"/>
                  </a:lnTo>
                  <a:lnTo>
                    <a:pt x="166128" y="51803"/>
                  </a:lnTo>
                  <a:lnTo>
                    <a:pt x="169176" y="51803"/>
                  </a:lnTo>
                  <a:lnTo>
                    <a:pt x="170700" y="48755"/>
                  </a:lnTo>
                  <a:close/>
                </a:path>
                <a:path w="288289" h="207645">
                  <a:moveTo>
                    <a:pt x="172212" y="71615"/>
                  </a:moveTo>
                  <a:lnTo>
                    <a:pt x="169164" y="70091"/>
                  </a:lnTo>
                  <a:lnTo>
                    <a:pt x="167640" y="71615"/>
                  </a:lnTo>
                  <a:lnTo>
                    <a:pt x="166116" y="74663"/>
                  </a:lnTo>
                  <a:lnTo>
                    <a:pt x="169164" y="77711"/>
                  </a:lnTo>
                  <a:lnTo>
                    <a:pt x="172212" y="76187"/>
                  </a:lnTo>
                  <a:lnTo>
                    <a:pt x="172212" y="71615"/>
                  </a:lnTo>
                  <a:close/>
                </a:path>
                <a:path w="288289" h="207645">
                  <a:moveTo>
                    <a:pt x="172224" y="88379"/>
                  </a:moveTo>
                  <a:lnTo>
                    <a:pt x="169176" y="85331"/>
                  </a:lnTo>
                  <a:lnTo>
                    <a:pt x="167652" y="86855"/>
                  </a:lnTo>
                  <a:lnTo>
                    <a:pt x="167652" y="88379"/>
                  </a:lnTo>
                  <a:lnTo>
                    <a:pt x="167652" y="89903"/>
                  </a:lnTo>
                  <a:lnTo>
                    <a:pt x="172224" y="89903"/>
                  </a:lnTo>
                  <a:lnTo>
                    <a:pt x="172224" y="88379"/>
                  </a:lnTo>
                  <a:close/>
                </a:path>
                <a:path w="288289" h="207645">
                  <a:moveTo>
                    <a:pt x="175260" y="126479"/>
                  </a:moveTo>
                  <a:lnTo>
                    <a:pt x="170688" y="126479"/>
                  </a:lnTo>
                  <a:lnTo>
                    <a:pt x="170688" y="129527"/>
                  </a:lnTo>
                  <a:lnTo>
                    <a:pt x="170688" y="131051"/>
                  </a:lnTo>
                  <a:lnTo>
                    <a:pt x="172212" y="132575"/>
                  </a:lnTo>
                  <a:lnTo>
                    <a:pt x="175260" y="131051"/>
                  </a:lnTo>
                  <a:lnTo>
                    <a:pt x="175260" y="126479"/>
                  </a:lnTo>
                  <a:close/>
                </a:path>
                <a:path w="288289" h="207645">
                  <a:moveTo>
                    <a:pt x="179832" y="102095"/>
                  </a:moveTo>
                  <a:lnTo>
                    <a:pt x="176784" y="102095"/>
                  </a:lnTo>
                  <a:lnTo>
                    <a:pt x="176784" y="105143"/>
                  </a:lnTo>
                  <a:lnTo>
                    <a:pt x="176784" y="108191"/>
                  </a:lnTo>
                  <a:lnTo>
                    <a:pt x="178308" y="109715"/>
                  </a:lnTo>
                  <a:lnTo>
                    <a:pt x="179832" y="108191"/>
                  </a:lnTo>
                  <a:lnTo>
                    <a:pt x="179832" y="102095"/>
                  </a:lnTo>
                  <a:close/>
                </a:path>
                <a:path w="288289" h="207645">
                  <a:moveTo>
                    <a:pt x="179832" y="60947"/>
                  </a:moveTo>
                  <a:lnTo>
                    <a:pt x="175260" y="60947"/>
                  </a:lnTo>
                  <a:lnTo>
                    <a:pt x="173736" y="62471"/>
                  </a:lnTo>
                  <a:lnTo>
                    <a:pt x="173736" y="63995"/>
                  </a:lnTo>
                  <a:lnTo>
                    <a:pt x="175260" y="65519"/>
                  </a:lnTo>
                  <a:lnTo>
                    <a:pt x="178308" y="65519"/>
                  </a:lnTo>
                  <a:lnTo>
                    <a:pt x="179832" y="63995"/>
                  </a:lnTo>
                  <a:lnTo>
                    <a:pt x="179832" y="60947"/>
                  </a:lnTo>
                  <a:close/>
                </a:path>
                <a:path w="288289" h="207645">
                  <a:moveTo>
                    <a:pt x="185928" y="121920"/>
                  </a:moveTo>
                  <a:lnTo>
                    <a:pt x="184404" y="120396"/>
                  </a:lnTo>
                  <a:lnTo>
                    <a:pt x="182880" y="118872"/>
                  </a:lnTo>
                  <a:lnTo>
                    <a:pt x="182880" y="117348"/>
                  </a:lnTo>
                  <a:lnTo>
                    <a:pt x="181356" y="117348"/>
                  </a:lnTo>
                  <a:lnTo>
                    <a:pt x="179832" y="115824"/>
                  </a:lnTo>
                  <a:lnTo>
                    <a:pt x="179832" y="121920"/>
                  </a:lnTo>
                  <a:lnTo>
                    <a:pt x="181356" y="123444"/>
                  </a:lnTo>
                  <a:lnTo>
                    <a:pt x="182880" y="123444"/>
                  </a:lnTo>
                  <a:lnTo>
                    <a:pt x="182880" y="124968"/>
                  </a:lnTo>
                  <a:lnTo>
                    <a:pt x="185928" y="124968"/>
                  </a:lnTo>
                  <a:lnTo>
                    <a:pt x="185928" y="121920"/>
                  </a:lnTo>
                  <a:close/>
                </a:path>
                <a:path w="288289" h="207645">
                  <a:moveTo>
                    <a:pt x="185940" y="134099"/>
                  </a:moveTo>
                  <a:lnTo>
                    <a:pt x="184416" y="132575"/>
                  </a:lnTo>
                  <a:lnTo>
                    <a:pt x="182892" y="132575"/>
                  </a:lnTo>
                  <a:lnTo>
                    <a:pt x="182892" y="135623"/>
                  </a:lnTo>
                  <a:lnTo>
                    <a:pt x="184416" y="137147"/>
                  </a:lnTo>
                  <a:lnTo>
                    <a:pt x="184416" y="135623"/>
                  </a:lnTo>
                  <a:lnTo>
                    <a:pt x="185940" y="134099"/>
                  </a:lnTo>
                  <a:close/>
                </a:path>
                <a:path w="288289" h="207645">
                  <a:moveTo>
                    <a:pt x="187452" y="95999"/>
                  </a:moveTo>
                  <a:lnTo>
                    <a:pt x="185928" y="95999"/>
                  </a:lnTo>
                  <a:lnTo>
                    <a:pt x="184404" y="97523"/>
                  </a:lnTo>
                  <a:lnTo>
                    <a:pt x="184404" y="100571"/>
                  </a:lnTo>
                  <a:lnTo>
                    <a:pt x="185928" y="100571"/>
                  </a:lnTo>
                  <a:lnTo>
                    <a:pt x="187452" y="99047"/>
                  </a:lnTo>
                  <a:lnTo>
                    <a:pt x="187452" y="95999"/>
                  </a:lnTo>
                  <a:close/>
                </a:path>
                <a:path w="288289" h="207645">
                  <a:moveTo>
                    <a:pt x="192024" y="71615"/>
                  </a:moveTo>
                  <a:lnTo>
                    <a:pt x="190500" y="70091"/>
                  </a:lnTo>
                  <a:lnTo>
                    <a:pt x="190500" y="67043"/>
                  </a:lnTo>
                  <a:lnTo>
                    <a:pt x="188976" y="67043"/>
                  </a:lnTo>
                  <a:lnTo>
                    <a:pt x="185928" y="68567"/>
                  </a:lnTo>
                  <a:lnTo>
                    <a:pt x="185928" y="71615"/>
                  </a:lnTo>
                  <a:lnTo>
                    <a:pt x="184404" y="73139"/>
                  </a:lnTo>
                  <a:lnTo>
                    <a:pt x="184404" y="74663"/>
                  </a:lnTo>
                  <a:lnTo>
                    <a:pt x="182880" y="74663"/>
                  </a:lnTo>
                  <a:lnTo>
                    <a:pt x="184404" y="76187"/>
                  </a:lnTo>
                  <a:lnTo>
                    <a:pt x="184404" y="77711"/>
                  </a:lnTo>
                  <a:lnTo>
                    <a:pt x="188976" y="77711"/>
                  </a:lnTo>
                  <a:lnTo>
                    <a:pt x="190500" y="76187"/>
                  </a:lnTo>
                  <a:lnTo>
                    <a:pt x="190500" y="74663"/>
                  </a:lnTo>
                  <a:lnTo>
                    <a:pt x="192024" y="73139"/>
                  </a:lnTo>
                  <a:lnTo>
                    <a:pt x="192024" y="71615"/>
                  </a:lnTo>
                  <a:close/>
                </a:path>
                <a:path w="288289" h="207645">
                  <a:moveTo>
                    <a:pt x="192024" y="42659"/>
                  </a:moveTo>
                  <a:lnTo>
                    <a:pt x="188976" y="42659"/>
                  </a:lnTo>
                  <a:lnTo>
                    <a:pt x="187452" y="45707"/>
                  </a:lnTo>
                  <a:lnTo>
                    <a:pt x="188976" y="47231"/>
                  </a:lnTo>
                  <a:lnTo>
                    <a:pt x="192024" y="47231"/>
                  </a:lnTo>
                  <a:lnTo>
                    <a:pt x="192024" y="42659"/>
                  </a:lnTo>
                  <a:close/>
                </a:path>
                <a:path w="288289" h="207645">
                  <a:moveTo>
                    <a:pt x="198132" y="79248"/>
                  </a:moveTo>
                  <a:lnTo>
                    <a:pt x="195084" y="79248"/>
                  </a:lnTo>
                  <a:lnTo>
                    <a:pt x="193560" y="80772"/>
                  </a:lnTo>
                  <a:lnTo>
                    <a:pt x="193560" y="85344"/>
                  </a:lnTo>
                  <a:lnTo>
                    <a:pt x="196608" y="83820"/>
                  </a:lnTo>
                  <a:lnTo>
                    <a:pt x="198132" y="82296"/>
                  </a:lnTo>
                  <a:lnTo>
                    <a:pt x="198132" y="79248"/>
                  </a:lnTo>
                  <a:close/>
                </a:path>
                <a:path w="288289" h="207645">
                  <a:moveTo>
                    <a:pt x="199656" y="59423"/>
                  </a:moveTo>
                  <a:lnTo>
                    <a:pt x="198132" y="57899"/>
                  </a:lnTo>
                  <a:lnTo>
                    <a:pt x="193560" y="57899"/>
                  </a:lnTo>
                  <a:lnTo>
                    <a:pt x="193560" y="60947"/>
                  </a:lnTo>
                  <a:lnTo>
                    <a:pt x="196608" y="62471"/>
                  </a:lnTo>
                  <a:lnTo>
                    <a:pt x="199656" y="59423"/>
                  </a:lnTo>
                  <a:close/>
                </a:path>
                <a:path w="288289" h="207645">
                  <a:moveTo>
                    <a:pt x="201168" y="121907"/>
                  </a:moveTo>
                  <a:lnTo>
                    <a:pt x="198120" y="121907"/>
                  </a:lnTo>
                  <a:lnTo>
                    <a:pt x="198120" y="123431"/>
                  </a:lnTo>
                  <a:lnTo>
                    <a:pt x="198120" y="124955"/>
                  </a:lnTo>
                  <a:lnTo>
                    <a:pt x="201168" y="124955"/>
                  </a:lnTo>
                  <a:lnTo>
                    <a:pt x="201168" y="121907"/>
                  </a:lnTo>
                  <a:close/>
                </a:path>
                <a:path w="288289" h="207645">
                  <a:moveTo>
                    <a:pt x="288036" y="45707"/>
                  </a:moveTo>
                  <a:lnTo>
                    <a:pt x="286512" y="44183"/>
                  </a:lnTo>
                  <a:lnTo>
                    <a:pt x="284988" y="45707"/>
                  </a:lnTo>
                  <a:lnTo>
                    <a:pt x="284988" y="47231"/>
                  </a:lnTo>
                  <a:lnTo>
                    <a:pt x="284988" y="48755"/>
                  </a:lnTo>
                  <a:lnTo>
                    <a:pt x="286512" y="50279"/>
                  </a:lnTo>
                  <a:lnTo>
                    <a:pt x="288036" y="48755"/>
                  </a:lnTo>
                  <a:lnTo>
                    <a:pt x="288036" y="45707"/>
                  </a:lnTo>
                  <a:close/>
                </a:path>
              </a:pathLst>
            </a:custGeom>
            <a:solidFill>
              <a:srgbClr val="FFFFFF"/>
            </a:solidFill>
          </p:spPr>
          <p:txBody>
            <a:bodyPr wrap="square" lIns="0" tIns="0" rIns="0" bIns="0" rtlCol="0"/>
            <a:lstStyle/>
            <a:p>
              <a:endParaRPr/>
            </a:p>
          </p:txBody>
        </p:sp>
        <p:sp>
          <p:nvSpPr>
            <p:cNvPr id="902" name="object 902"/>
            <p:cNvSpPr/>
            <p:nvPr/>
          </p:nvSpPr>
          <p:spPr>
            <a:xfrm>
              <a:off x="4913376" y="3336035"/>
              <a:ext cx="154305" cy="267335"/>
            </a:xfrm>
            <a:custGeom>
              <a:avLst/>
              <a:gdLst/>
              <a:ahLst/>
              <a:cxnLst/>
              <a:rect l="l" t="t" r="r" b="b"/>
              <a:pathLst>
                <a:path w="154304" h="267335">
                  <a:moveTo>
                    <a:pt x="4572" y="79248"/>
                  </a:moveTo>
                  <a:lnTo>
                    <a:pt x="1524" y="76200"/>
                  </a:lnTo>
                  <a:lnTo>
                    <a:pt x="0" y="76200"/>
                  </a:lnTo>
                  <a:lnTo>
                    <a:pt x="0" y="79248"/>
                  </a:lnTo>
                  <a:lnTo>
                    <a:pt x="0" y="80772"/>
                  </a:lnTo>
                  <a:lnTo>
                    <a:pt x="1524" y="82296"/>
                  </a:lnTo>
                  <a:lnTo>
                    <a:pt x="4572" y="79248"/>
                  </a:lnTo>
                  <a:close/>
                </a:path>
                <a:path w="154304" h="267335">
                  <a:moveTo>
                    <a:pt x="6096" y="24384"/>
                  </a:moveTo>
                  <a:lnTo>
                    <a:pt x="1524" y="24384"/>
                  </a:lnTo>
                  <a:lnTo>
                    <a:pt x="0" y="27432"/>
                  </a:lnTo>
                  <a:lnTo>
                    <a:pt x="1524" y="28956"/>
                  </a:lnTo>
                  <a:lnTo>
                    <a:pt x="6096" y="28956"/>
                  </a:lnTo>
                  <a:lnTo>
                    <a:pt x="6096" y="24384"/>
                  </a:lnTo>
                  <a:close/>
                </a:path>
                <a:path w="154304" h="267335">
                  <a:moveTo>
                    <a:pt x="7620" y="121920"/>
                  </a:moveTo>
                  <a:lnTo>
                    <a:pt x="4572" y="120396"/>
                  </a:lnTo>
                  <a:lnTo>
                    <a:pt x="1524" y="121920"/>
                  </a:lnTo>
                  <a:lnTo>
                    <a:pt x="1524" y="124968"/>
                  </a:lnTo>
                  <a:lnTo>
                    <a:pt x="4572" y="128016"/>
                  </a:lnTo>
                  <a:lnTo>
                    <a:pt x="7620" y="126492"/>
                  </a:lnTo>
                  <a:lnTo>
                    <a:pt x="7620" y="121920"/>
                  </a:lnTo>
                  <a:close/>
                </a:path>
                <a:path w="154304" h="267335">
                  <a:moveTo>
                    <a:pt x="41135" y="59448"/>
                  </a:moveTo>
                  <a:lnTo>
                    <a:pt x="39611" y="56400"/>
                  </a:lnTo>
                  <a:lnTo>
                    <a:pt x="38087" y="56400"/>
                  </a:lnTo>
                  <a:lnTo>
                    <a:pt x="35039" y="59448"/>
                  </a:lnTo>
                  <a:lnTo>
                    <a:pt x="35039" y="60972"/>
                  </a:lnTo>
                  <a:lnTo>
                    <a:pt x="38087" y="62496"/>
                  </a:lnTo>
                  <a:lnTo>
                    <a:pt x="39611" y="62496"/>
                  </a:lnTo>
                  <a:lnTo>
                    <a:pt x="41135" y="59448"/>
                  </a:lnTo>
                  <a:close/>
                </a:path>
                <a:path w="154304" h="267335">
                  <a:moveTo>
                    <a:pt x="44183" y="108204"/>
                  </a:moveTo>
                  <a:lnTo>
                    <a:pt x="41135" y="105156"/>
                  </a:lnTo>
                  <a:lnTo>
                    <a:pt x="38087" y="106680"/>
                  </a:lnTo>
                  <a:lnTo>
                    <a:pt x="38087" y="109728"/>
                  </a:lnTo>
                  <a:lnTo>
                    <a:pt x="42659" y="109728"/>
                  </a:lnTo>
                  <a:lnTo>
                    <a:pt x="44183" y="108204"/>
                  </a:lnTo>
                  <a:close/>
                </a:path>
                <a:path w="154304" h="267335">
                  <a:moveTo>
                    <a:pt x="45720" y="153924"/>
                  </a:moveTo>
                  <a:lnTo>
                    <a:pt x="44196" y="152400"/>
                  </a:lnTo>
                  <a:lnTo>
                    <a:pt x="41148" y="153924"/>
                  </a:lnTo>
                  <a:lnTo>
                    <a:pt x="41148" y="158496"/>
                  </a:lnTo>
                  <a:lnTo>
                    <a:pt x="44196" y="158496"/>
                  </a:lnTo>
                  <a:lnTo>
                    <a:pt x="45720" y="156972"/>
                  </a:lnTo>
                  <a:lnTo>
                    <a:pt x="45720" y="155448"/>
                  </a:lnTo>
                  <a:lnTo>
                    <a:pt x="45720" y="153924"/>
                  </a:lnTo>
                  <a:close/>
                </a:path>
                <a:path w="154304" h="267335">
                  <a:moveTo>
                    <a:pt x="53340" y="233172"/>
                  </a:moveTo>
                  <a:lnTo>
                    <a:pt x="50292" y="233172"/>
                  </a:lnTo>
                  <a:lnTo>
                    <a:pt x="48768" y="234696"/>
                  </a:lnTo>
                  <a:lnTo>
                    <a:pt x="51816" y="237744"/>
                  </a:lnTo>
                  <a:lnTo>
                    <a:pt x="53340" y="236220"/>
                  </a:lnTo>
                  <a:lnTo>
                    <a:pt x="53340" y="233172"/>
                  </a:lnTo>
                  <a:close/>
                </a:path>
                <a:path w="154304" h="267335">
                  <a:moveTo>
                    <a:pt x="57899" y="161556"/>
                  </a:moveTo>
                  <a:lnTo>
                    <a:pt x="54851" y="158508"/>
                  </a:lnTo>
                  <a:lnTo>
                    <a:pt x="53327" y="160032"/>
                  </a:lnTo>
                  <a:lnTo>
                    <a:pt x="53327" y="163080"/>
                  </a:lnTo>
                  <a:lnTo>
                    <a:pt x="56375" y="163080"/>
                  </a:lnTo>
                  <a:lnTo>
                    <a:pt x="57899" y="161556"/>
                  </a:lnTo>
                  <a:close/>
                </a:path>
                <a:path w="154304" h="267335">
                  <a:moveTo>
                    <a:pt x="57899" y="1524"/>
                  </a:moveTo>
                  <a:lnTo>
                    <a:pt x="56375" y="0"/>
                  </a:lnTo>
                  <a:lnTo>
                    <a:pt x="54851" y="1524"/>
                  </a:lnTo>
                  <a:lnTo>
                    <a:pt x="54851" y="3048"/>
                  </a:lnTo>
                  <a:lnTo>
                    <a:pt x="54851" y="4572"/>
                  </a:lnTo>
                  <a:lnTo>
                    <a:pt x="57899" y="4572"/>
                  </a:lnTo>
                  <a:lnTo>
                    <a:pt x="57899" y="1524"/>
                  </a:lnTo>
                  <a:close/>
                </a:path>
                <a:path w="154304" h="267335">
                  <a:moveTo>
                    <a:pt x="62484" y="68580"/>
                  </a:moveTo>
                  <a:lnTo>
                    <a:pt x="59436" y="65532"/>
                  </a:lnTo>
                  <a:lnTo>
                    <a:pt x="56388" y="67056"/>
                  </a:lnTo>
                  <a:lnTo>
                    <a:pt x="56388" y="70104"/>
                  </a:lnTo>
                  <a:lnTo>
                    <a:pt x="59436" y="71628"/>
                  </a:lnTo>
                  <a:lnTo>
                    <a:pt x="62484" y="68580"/>
                  </a:lnTo>
                  <a:close/>
                </a:path>
                <a:path w="154304" h="267335">
                  <a:moveTo>
                    <a:pt x="65519" y="89916"/>
                  </a:moveTo>
                  <a:lnTo>
                    <a:pt x="63995" y="86868"/>
                  </a:lnTo>
                  <a:lnTo>
                    <a:pt x="62471" y="86868"/>
                  </a:lnTo>
                  <a:lnTo>
                    <a:pt x="60947" y="89916"/>
                  </a:lnTo>
                  <a:lnTo>
                    <a:pt x="63995" y="92964"/>
                  </a:lnTo>
                  <a:lnTo>
                    <a:pt x="63995" y="91440"/>
                  </a:lnTo>
                  <a:lnTo>
                    <a:pt x="65519" y="89916"/>
                  </a:lnTo>
                  <a:close/>
                </a:path>
                <a:path w="154304" h="267335">
                  <a:moveTo>
                    <a:pt x="65532" y="108216"/>
                  </a:moveTo>
                  <a:lnTo>
                    <a:pt x="62484" y="108216"/>
                  </a:lnTo>
                  <a:lnTo>
                    <a:pt x="59436" y="111264"/>
                  </a:lnTo>
                  <a:lnTo>
                    <a:pt x="62484" y="114312"/>
                  </a:lnTo>
                  <a:lnTo>
                    <a:pt x="65532" y="111264"/>
                  </a:lnTo>
                  <a:lnTo>
                    <a:pt x="65532" y="108216"/>
                  </a:lnTo>
                  <a:close/>
                </a:path>
                <a:path w="154304" h="267335">
                  <a:moveTo>
                    <a:pt x="67056" y="214884"/>
                  </a:moveTo>
                  <a:lnTo>
                    <a:pt x="64008" y="211836"/>
                  </a:lnTo>
                  <a:lnTo>
                    <a:pt x="62484" y="213360"/>
                  </a:lnTo>
                  <a:lnTo>
                    <a:pt x="62484" y="214884"/>
                  </a:lnTo>
                  <a:lnTo>
                    <a:pt x="62484" y="216408"/>
                  </a:lnTo>
                  <a:lnTo>
                    <a:pt x="64008" y="217932"/>
                  </a:lnTo>
                  <a:lnTo>
                    <a:pt x="67056" y="214884"/>
                  </a:lnTo>
                  <a:close/>
                </a:path>
                <a:path w="154304" h="267335">
                  <a:moveTo>
                    <a:pt x="67056" y="187464"/>
                  </a:moveTo>
                  <a:lnTo>
                    <a:pt x="65532" y="185940"/>
                  </a:lnTo>
                  <a:lnTo>
                    <a:pt x="64008" y="187464"/>
                  </a:lnTo>
                  <a:lnTo>
                    <a:pt x="62484" y="187464"/>
                  </a:lnTo>
                  <a:lnTo>
                    <a:pt x="65532" y="190512"/>
                  </a:lnTo>
                  <a:lnTo>
                    <a:pt x="67056" y="188988"/>
                  </a:lnTo>
                  <a:lnTo>
                    <a:pt x="67056" y="187464"/>
                  </a:lnTo>
                  <a:close/>
                </a:path>
                <a:path w="154304" h="267335">
                  <a:moveTo>
                    <a:pt x="67056" y="137172"/>
                  </a:moveTo>
                  <a:lnTo>
                    <a:pt x="64008" y="134124"/>
                  </a:lnTo>
                  <a:lnTo>
                    <a:pt x="62484" y="134124"/>
                  </a:lnTo>
                  <a:lnTo>
                    <a:pt x="60960" y="137172"/>
                  </a:lnTo>
                  <a:lnTo>
                    <a:pt x="64008" y="140220"/>
                  </a:lnTo>
                  <a:lnTo>
                    <a:pt x="67056" y="137172"/>
                  </a:lnTo>
                  <a:close/>
                </a:path>
                <a:path w="154304" h="267335">
                  <a:moveTo>
                    <a:pt x="68580" y="251472"/>
                  </a:moveTo>
                  <a:lnTo>
                    <a:pt x="67056" y="249948"/>
                  </a:lnTo>
                  <a:lnTo>
                    <a:pt x="67056" y="248424"/>
                  </a:lnTo>
                  <a:lnTo>
                    <a:pt x="65532" y="248424"/>
                  </a:lnTo>
                  <a:lnTo>
                    <a:pt x="65532" y="246900"/>
                  </a:lnTo>
                  <a:lnTo>
                    <a:pt x="62484" y="246900"/>
                  </a:lnTo>
                  <a:lnTo>
                    <a:pt x="60960" y="249948"/>
                  </a:lnTo>
                  <a:lnTo>
                    <a:pt x="59436" y="249948"/>
                  </a:lnTo>
                  <a:lnTo>
                    <a:pt x="60960" y="251472"/>
                  </a:lnTo>
                  <a:lnTo>
                    <a:pt x="60960" y="252996"/>
                  </a:lnTo>
                  <a:lnTo>
                    <a:pt x="62484" y="254520"/>
                  </a:lnTo>
                  <a:lnTo>
                    <a:pt x="62484" y="256044"/>
                  </a:lnTo>
                  <a:lnTo>
                    <a:pt x="65532" y="256044"/>
                  </a:lnTo>
                  <a:lnTo>
                    <a:pt x="67056" y="254520"/>
                  </a:lnTo>
                  <a:lnTo>
                    <a:pt x="67056" y="252996"/>
                  </a:lnTo>
                  <a:lnTo>
                    <a:pt x="68580" y="251472"/>
                  </a:lnTo>
                  <a:close/>
                </a:path>
                <a:path w="154304" h="267335">
                  <a:moveTo>
                    <a:pt x="76200" y="222516"/>
                  </a:moveTo>
                  <a:lnTo>
                    <a:pt x="73152" y="220992"/>
                  </a:lnTo>
                  <a:lnTo>
                    <a:pt x="70104" y="224040"/>
                  </a:lnTo>
                  <a:lnTo>
                    <a:pt x="71628" y="224040"/>
                  </a:lnTo>
                  <a:lnTo>
                    <a:pt x="73152" y="225564"/>
                  </a:lnTo>
                  <a:lnTo>
                    <a:pt x="76200" y="225564"/>
                  </a:lnTo>
                  <a:lnTo>
                    <a:pt x="76200" y="224040"/>
                  </a:lnTo>
                  <a:lnTo>
                    <a:pt x="76200" y="222516"/>
                  </a:lnTo>
                  <a:close/>
                </a:path>
                <a:path w="154304" h="267335">
                  <a:moveTo>
                    <a:pt x="77724" y="176784"/>
                  </a:moveTo>
                  <a:lnTo>
                    <a:pt x="76200" y="175260"/>
                  </a:lnTo>
                  <a:lnTo>
                    <a:pt x="73152" y="175260"/>
                  </a:lnTo>
                  <a:lnTo>
                    <a:pt x="73152" y="178308"/>
                  </a:lnTo>
                  <a:lnTo>
                    <a:pt x="74676" y="179832"/>
                  </a:lnTo>
                  <a:lnTo>
                    <a:pt x="77724" y="176784"/>
                  </a:lnTo>
                  <a:close/>
                </a:path>
                <a:path w="154304" h="267335">
                  <a:moveTo>
                    <a:pt x="77724" y="89916"/>
                  </a:moveTo>
                  <a:lnTo>
                    <a:pt x="73152" y="89916"/>
                  </a:lnTo>
                  <a:lnTo>
                    <a:pt x="71628" y="92964"/>
                  </a:lnTo>
                  <a:lnTo>
                    <a:pt x="74676" y="96012"/>
                  </a:lnTo>
                  <a:lnTo>
                    <a:pt x="77724" y="94488"/>
                  </a:lnTo>
                  <a:lnTo>
                    <a:pt x="77724" y="92964"/>
                  </a:lnTo>
                  <a:lnTo>
                    <a:pt x="77724" y="89916"/>
                  </a:lnTo>
                  <a:close/>
                </a:path>
                <a:path w="154304" h="267335">
                  <a:moveTo>
                    <a:pt x="80772" y="262140"/>
                  </a:moveTo>
                  <a:lnTo>
                    <a:pt x="79248" y="260616"/>
                  </a:lnTo>
                  <a:lnTo>
                    <a:pt x="76200" y="263664"/>
                  </a:lnTo>
                  <a:lnTo>
                    <a:pt x="79248" y="266712"/>
                  </a:lnTo>
                  <a:lnTo>
                    <a:pt x="80772" y="265188"/>
                  </a:lnTo>
                  <a:lnTo>
                    <a:pt x="80772" y="262140"/>
                  </a:lnTo>
                  <a:close/>
                </a:path>
                <a:path w="154304" h="267335">
                  <a:moveTo>
                    <a:pt x="80772" y="214884"/>
                  </a:moveTo>
                  <a:lnTo>
                    <a:pt x="79248" y="213360"/>
                  </a:lnTo>
                  <a:lnTo>
                    <a:pt x="74676" y="213360"/>
                  </a:lnTo>
                  <a:lnTo>
                    <a:pt x="73152" y="214884"/>
                  </a:lnTo>
                  <a:lnTo>
                    <a:pt x="74676" y="216408"/>
                  </a:lnTo>
                  <a:lnTo>
                    <a:pt x="79248" y="216408"/>
                  </a:lnTo>
                  <a:lnTo>
                    <a:pt x="80772" y="214884"/>
                  </a:lnTo>
                  <a:close/>
                </a:path>
                <a:path w="154304" h="267335">
                  <a:moveTo>
                    <a:pt x="82283" y="156972"/>
                  </a:moveTo>
                  <a:lnTo>
                    <a:pt x="79235" y="153924"/>
                  </a:lnTo>
                  <a:lnTo>
                    <a:pt x="76187" y="155448"/>
                  </a:lnTo>
                  <a:lnTo>
                    <a:pt x="74663" y="156972"/>
                  </a:lnTo>
                  <a:lnTo>
                    <a:pt x="76187" y="160020"/>
                  </a:lnTo>
                  <a:lnTo>
                    <a:pt x="80759" y="160020"/>
                  </a:lnTo>
                  <a:lnTo>
                    <a:pt x="82283" y="156972"/>
                  </a:lnTo>
                  <a:close/>
                </a:path>
                <a:path w="154304" h="267335">
                  <a:moveTo>
                    <a:pt x="83820" y="73152"/>
                  </a:moveTo>
                  <a:lnTo>
                    <a:pt x="82296" y="71628"/>
                  </a:lnTo>
                  <a:lnTo>
                    <a:pt x="79248" y="70104"/>
                  </a:lnTo>
                  <a:lnTo>
                    <a:pt x="77724" y="73152"/>
                  </a:lnTo>
                  <a:lnTo>
                    <a:pt x="77724" y="77724"/>
                  </a:lnTo>
                  <a:lnTo>
                    <a:pt x="79248" y="79248"/>
                  </a:lnTo>
                  <a:lnTo>
                    <a:pt x="79248" y="80772"/>
                  </a:lnTo>
                  <a:lnTo>
                    <a:pt x="82296" y="80772"/>
                  </a:lnTo>
                  <a:lnTo>
                    <a:pt x="83820" y="79248"/>
                  </a:lnTo>
                  <a:lnTo>
                    <a:pt x="83820" y="73152"/>
                  </a:lnTo>
                  <a:close/>
                </a:path>
                <a:path w="154304" h="267335">
                  <a:moveTo>
                    <a:pt x="83820" y="36576"/>
                  </a:moveTo>
                  <a:lnTo>
                    <a:pt x="82296" y="33528"/>
                  </a:lnTo>
                  <a:lnTo>
                    <a:pt x="77724" y="33528"/>
                  </a:lnTo>
                  <a:lnTo>
                    <a:pt x="77724" y="36576"/>
                  </a:lnTo>
                  <a:lnTo>
                    <a:pt x="79248" y="38100"/>
                  </a:lnTo>
                  <a:lnTo>
                    <a:pt x="82296" y="38100"/>
                  </a:lnTo>
                  <a:lnTo>
                    <a:pt x="83820" y="36576"/>
                  </a:lnTo>
                  <a:close/>
                </a:path>
                <a:path w="154304" h="267335">
                  <a:moveTo>
                    <a:pt x="85331" y="51816"/>
                  </a:moveTo>
                  <a:lnTo>
                    <a:pt x="83807" y="48768"/>
                  </a:lnTo>
                  <a:lnTo>
                    <a:pt x="79235" y="48768"/>
                  </a:lnTo>
                  <a:lnTo>
                    <a:pt x="79235" y="51816"/>
                  </a:lnTo>
                  <a:lnTo>
                    <a:pt x="79235" y="53340"/>
                  </a:lnTo>
                  <a:lnTo>
                    <a:pt x="83807" y="53340"/>
                  </a:lnTo>
                  <a:lnTo>
                    <a:pt x="85331" y="51816"/>
                  </a:lnTo>
                  <a:close/>
                </a:path>
                <a:path w="154304" h="267335">
                  <a:moveTo>
                    <a:pt x="85344" y="100584"/>
                  </a:moveTo>
                  <a:lnTo>
                    <a:pt x="83820" y="100584"/>
                  </a:lnTo>
                  <a:lnTo>
                    <a:pt x="83820" y="97536"/>
                  </a:lnTo>
                  <a:lnTo>
                    <a:pt x="82296" y="97536"/>
                  </a:lnTo>
                  <a:lnTo>
                    <a:pt x="80772" y="99060"/>
                  </a:lnTo>
                  <a:lnTo>
                    <a:pt x="80772" y="103632"/>
                  </a:lnTo>
                  <a:lnTo>
                    <a:pt x="83820" y="106680"/>
                  </a:lnTo>
                  <a:lnTo>
                    <a:pt x="85344" y="105156"/>
                  </a:lnTo>
                  <a:lnTo>
                    <a:pt x="85344" y="100584"/>
                  </a:lnTo>
                  <a:close/>
                </a:path>
                <a:path w="154304" h="267335">
                  <a:moveTo>
                    <a:pt x="88379" y="167640"/>
                  </a:moveTo>
                  <a:lnTo>
                    <a:pt x="86855" y="166116"/>
                  </a:lnTo>
                  <a:lnTo>
                    <a:pt x="85331" y="167640"/>
                  </a:lnTo>
                  <a:lnTo>
                    <a:pt x="85331" y="170688"/>
                  </a:lnTo>
                  <a:lnTo>
                    <a:pt x="86855" y="170688"/>
                  </a:lnTo>
                  <a:lnTo>
                    <a:pt x="88379" y="169164"/>
                  </a:lnTo>
                  <a:lnTo>
                    <a:pt x="88379" y="167640"/>
                  </a:lnTo>
                  <a:close/>
                </a:path>
                <a:path w="154304" h="267335">
                  <a:moveTo>
                    <a:pt x="88379" y="131064"/>
                  </a:moveTo>
                  <a:lnTo>
                    <a:pt x="85331" y="129540"/>
                  </a:lnTo>
                  <a:lnTo>
                    <a:pt x="83807" y="131064"/>
                  </a:lnTo>
                  <a:lnTo>
                    <a:pt x="83807" y="134112"/>
                  </a:lnTo>
                  <a:lnTo>
                    <a:pt x="85331" y="135636"/>
                  </a:lnTo>
                  <a:lnTo>
                    <a:pt x="88379" y="134112"/>
                  </a:lnTo>
                  <a:lnTo>
                    <a:pt x="88379" y="132588"/>
                  </a:lnTo>
                  <a:lnTo>
                    <a:pt x="88379" y="131064"/>
                  </a:lnTo>
                  <a:close/>
                </a:path>
                <a:path w="154304" h="267335">
                  <a:moveTo>
                    <a:pt x="88379" y="16764"/>
                  </a:moveTo>
                  <a:lnTo>
                    <a:pt x="83807" y="16764"/>
                  </a:lnTo>
                  <a:lnTo>
                    <a:pt x="83807" y="19812"/>
                  </a:lnTo>
                  <a:lnTo>
                    <a:pt x="85331" y="21336"/>
                  </a:lnTo>
                  <a:lnTo>
                    <a:pt x="88379" y="19812"/>
                  </a:lnTo>
                  <a:lnTo>
                    <a:pt x="88379" y="18288"/>
                  </a:lnTo>
                  <a:lnTo>
                    <a:pt x="88379" y="16764"/>
                  </a:lnTo>
                  <a:close/>
                </a:path>
                <a:path w="154304" h="267335">
                  <a:moveTo>
                    <a:pt x="89916" y="147840"/>
                  </a:moveTo>
                  <a:lnTo>
                    <a:pt x="88392" y="146316"/>
                  </a:lnTo>
                  <a:lnTo>
                    <a:pt x="86868" y="147840"/>
                  </a:lnTo>
                  <a:lnTo>
                    <a:pt x="86868" y="149364"/>
                  </a:lnTo>
                  <a:lnTo>
                    <a:pt x="88392" y="150888"/>
                  </a:lnTo>
                  <a:lnTo>
                    <a:pt x="89916" y="149364"/>
                  </a:lnTo>
                  <a:lnTo>
                    <a:pt x="89916" y="147840"/>
                  </a:lnTo>
                  <a:close/>
                </a:path>
                <a:path w="154304" h="267335">
                  <a:moveTo>
                    <a:pt x="91440" y="121920"/>
                  </a:moveTo>
                  <a:lnTo>
                    <a:pt x="89916" y="120396"/>
                  </a:lnTo>
                  <a:lnTo>
                    <a:pt x="89916" y="117348"/>
                  </a:lnTo>
                  <a:lnTo>
                    <a:pt x="88392" y="115824"/>
                  </a:lnTo>
                  <a:lnTo>
                    <a:pt x="86868" y="115824"/>
                  </a:lnTo>
                  <a:lnTo>
                    <a:pt x="85344" y="114300"/>
                  </a:lnTo>
                  <a:lnTo>
                    <a:pt x="82296" y="114300"/>
                  </a:lnTo>
                  <a:lnTo>
                    <a:pt x="82296" y="120396"/>
                  </a:lnTo>
                  <a:lnTo>
                    <a:pt x="83820" y="120396"/>
                  </a:lnTo>
                  <a:lnTo>
                    <a:pt x="85344" y="121920"/>
                  </a:lnTo>
                  <a:lnTo>
                    <a:pt x="85344" y="123444"/>
                  </a:lnTo>
                  <a:lnTo>
                    <a:pt x="86868" y="124968"/>
                  </a:lnTo>
                  <a:lnTo>
                    <a:pt x="89916" y="123444"/>
                  </a:lnTo>
                  <a:lnTo>
                    <a:pt x="91440" y="121920"/>
                  </a:lnTo>
                  <a:close/>
                </a:path>
                <a:path w="154304" h="267335">
                  <a:moveTo>
                    <a:pt x="91440" y="91440"/>
                  </a:moveTo>
                  <a:lnTo>
                    <a:pt x="89916" y="88392"/>
                  </a:lnTo>
                  <a:lnTo>
                    <a:pt x="88392" y="88392"/>
                  </a:lnTo>
                  <a:lnTo>
                    <a:pt x="86868" y="89916"/>
                  </a:lnTo>
                  <a:lnTo>
                    <a:pt x="86868" y="91440"/>
                  </a:lnTo>
                  <a:lnTo>
                    <a:pt x="89916" y="94488"/>
                  </a:lnTo>
                  <a:lnTo>
                    <a:pt x="91440" y="92964"/>
                  </a:lnTo>
                  <a:lnTo>
                    <a:pt x="91440" y="91440"/>
                  </a:lnTo>
                  <a:close/>
                </a:path>
                <a:path w="154304" h="267335">
                  <a:moveTo>
                    <a:pt x="94488" y="28956"/>
                  </a:moveTo>
                  <a:lnTo>
                    <a:pt x="91440" y="28956"/>
                  </a:lnTo>
                  <a:lnTo>
                    <a:pt x="91440" y="30480"/>
                  </a:lnTo>
                  <a:lnTo>
                    <a:pt x="91440" y="32004"/>
                  </a:lnTo>
                  <a:lnTo>
                    <a:pt x="92964" y="33528"/>
                  </a:lnTo>
                  <a:lnTo>
                    <a:pt x="94488" y="32004"/>
                  </a:lnTo>
                  <a:lnTo>
                    <a:pt x="94488" y="28956"/>
                  </a:lnTo>
                  <a:close/>
                </a:path>
                <a:path w="154304" h="267335">
                  <a:moveTo>
                    <a:pt x="97523" y="199644"/>
                  </a:moveTo>
                  <a:lnTo>
                    <a:pt x="94475" y="201168"/>
                  </a:lnTo>
                  <a:lnTo>
                    <a:pt x="92951" y="202692"/>
                  </a:lnTo>
                  <a:lnTo>
                    <a:pt x="92951" y="205740"/>
                  </a:lnTo>
                  <a:lnTo>
                    <a:pt x="94475" y="207264"/>
                  </a:lnTo>
                  <a:lnTo>
                    <a:pt x="95999" y="207264"/>
                  </a:lnTo>
                  <a:lnTo>
                    <a:pt x="97523" y="204216"/>
                  </a:lnTo>
                  <a:lnTo>
                    <a:pt x="97523" y="199644"/>
                  </a:lnTo>
                  <a:close/>
                </a:path>
                <a:path w="154304" h="267335">
                  <a:moveTo>
                    <a:pt x="97536" y="175260"/>
                  </a:moveTo>
                  <a:lnTo>
                    <a:pt x="94488" y="172212"/>
                  </a:lnTo>
                  <a:lnTo>
                    <a:pt x="89916" y="172212"/>
                  </a:lnTo>
                  <a:lnTo>
                    <a:pt x="86868" y="175260"/>
                  </a:lnTo>
                  <a:lnTo>
                    <a:pt x="86868" y="178308"/>
                  </a:lnTo>
                  <a:lnTo>
                    <a:pt x="89916" y="181356"/>
                  </a:lnTo>
                  <a:lnTo>
                    <a:pt x="92964" y="181356"/>
                  </a:lnTo>
                  <a:lnTo>
                    <a:pt x="94488" y="179832"/>
                  </a:lnTo>
                  <a:lnTo>
                    <a:pt x="96012" y="179832"/>
                  </a:lnTo>
                  <a:lnTo>
                    <a:pt x="96012" y="178308"/>
                  </a:lnTo>
                  <a:lnTo>
                    <a:pt x="97536" y="178308"/>
                  </a:lnTo>
                  <a:lnTo>
                    <a:pt x="97536" y="175260"/>
                  </a:lnTo>
                  <a:close/>
                </a:path>
                <a:path w="154304" h="267335">
                  <a:moveTo>
                    <a:pt x="97536" y="155448"/>
                  </a:moveTo>
                  <a:lnTo>
                    <a:pt x="96012" y="152400"/>
                  </a:lnTo>
                  <a:lnTo>
                    <a:pt x="91440" y="152400"/>
                  </a:lnTo>
                  <a:lnTo>
                    <a:pt x="91440" y="156972"/>
                  </a:lnTo>
                  <a:lnTo>
                    <a:pt x="96012" y="156972"/>
                  </a:lnTo>
                  <a:lnTo>
                    <a:pt x="97536" y="155448"/>
                  </a:lnTo>
                  <a:close/>
                </a:path>
                <a:path w="154304" h="267335">
                  <a:moveTo>
                    <a:pt x="99047" y="57912"/>
                  </a:moveTo>
                  <a:lnTo>
                    <a:pt x="95999" y="54864"/>
                  </a:lnTo>
                  <a:lnTo>
                    <a:pt x="92951" y="57912"/>
                  </a:lnTo>
                  <a:lnTo>
                    <a:pt x="92951" y="60960"/>
                  </a:lnTo>
                  <a:lnTo>
                    <a:pt x="97523" y="60960"/>
                  </a:lnTo>
                  <a:lnTo>
                    <a:pt x="99047" y="57912"/>
                  </a:lnTo>
                  <a:close/>
                </a:path>
                <a:path w="154304" h="267335">
                  <a:moveTo>
                    <a:pt x="99060" y="123444"/>
                  </a:moveTo>
                  <a:lnTo>
                    <a:pt x="97536" y="121920"/>
                  </a:lnTo>
                  <a:lnTo>
                    <a:pt x="94488" y="123444"/>
                  </a:lnTo>
                  <a:lnTo>
                    <a:pt x="94488" y="124968"/>
                  </a:lnTo>
                  <a:lnTo>
                    <a:pt x="96012" y="126492"/>
                  </a:lnTo>
                  <a:lnTo>
                    <a:pt x="99060" y="126492"/>
                  </a:lnTo>
                  <a:lnTo>
                    <a:pt x="99060" y="123444"/>
                  </a:lnTo>
                  <a:close/>
                </a:path>
                <a:path w="154304" h="267335">
                  <a:moveTo>
                    <a:pt x="102108" y="68580"/>
                  </a:moveTo>
                  <a:lnTo>
                    <a:pt x="99060" y="67056"/>
                  </a:lnTo>
                  <a:lnTo>
                    <a:pt x="97536" y="68580"/>
                  </a:lnTo>
                  <a:lnTo>
                    <a:pt x="97536" y="70104"/>
                  </a:lnTo>
                  <a:lnTo>
                    <a:pt x="97536" y="71628"/>
                  </a:lnTo>
                  <a:lnTo>
                    <a:pt x="99060" y="73152"/>
                  </a:lnTo>
                  <a:lnTo>
                    <a:pt x="102108" y="70104"/>
                  </a:lnTo>
                  <a:lnTo>
                    <a:pt x="102108" y="68580"/>
                  </a:lnTo>
                  <a:close/>
                </a:path>
                <a:path w="154304" h="267335">
                  <a:moveTo>
                    <a:pt x="103632" y="86868"/>
                  </a:moveTo>
                  <a:lnTo>
                    <a:pt x="99060" y="86868"/>
                  </a:lnTo>
                  <a:lnTo>
                    <a:pt x="99060" y="88392"/>
                  </a:lnTo>
                  <a:lnTo>
                    <a:pt x="96012" y="88392"/>
                  </a:lnTo>
                  <a:lnTo>
                    <a:pt x="96012" y="91440"/>
                  </a:lnTo>
                  <a:lnTo>
                    <a:pt x="97536" y="92964"/>
                  </a:lnTo>
                  <a:lnTo>
                    <a:pt x="99060" y="92964"/>
                  </a:lnTo>
                  <a:lnTo>
                    <a:pt x="100584" y="91440"/>
                  </a:lnTo>
                  <a:lnTo>
                    <a:pt x="102108" y="91440"/>
                  </a:lnTo>
                  <a:lnTo>
                    <a:pt x="103632" y="89916"/>
                  </a:lnTo>
                  <a:lnTo>
                    <a:pt x="103632" y="86868"/>
                  </a:lnTo>
                  <a:close/>
                </a:path>
                <a:path w="154304" h="267335">
                  <a:moveTo>
                    <a:pt x="105143" y="182892"/>
                  </a:moveTo>
                  <a:lnTo>
                    <a:pt x="103619" y="181368"/>
                  </a:lnTo>
                  <a:lnTo>
                    <a:pt x="103619" y="179844"/>
                  </a:lnTo>
                  <a:lnTo>
                    <a:pt x="100571" y="181368"/>
                  </a:lnTo>
                  <a:lnTo>
                    <a:pt x="100571" y="182892"/>
                  </a:lnTo>
                  <a:lnTo>
                    <a:pt x="99047" y="184416"/>
                  </a:lnTo>
                  <a:lnTo>
                    <a:pt x="99047" y="188988"/>
                  </a:lnTo>
                  <a:lnTo>
                    <a:pt x="100571" y="190512"/>
                  </a:lnTo>
                  <a:lnTo>
                    <a:pt x="103619" y="190512"/>
                  </a:lnTo>
                  <a:lnTo>
                    <a:pt x="103619" y="185940"/>
                  </a:lnTo>
                  <a:lnTo>
                    <a:pt x="105143" y="184416"/>
                  </a:lnTo>
                  <a:lnTo>
                    <a:pt x="105143" y="182892"/>
                  </a:lnTo>
                  <a:close/>
                </a:path>
                <a:path w="154304" h="267335">
                  <a:moveTo>
                    <a:pt x="106667" y="225564"/>
                  </a:moveTo>
                  <a:lnTo>
                    <a:pt x="103619" y="224040"/>
                  </a:lnTo>
                  <a:lnTo>
                    <a:pt x="100571" y="224040"/>
                  </a:lnTo>
                  <a:lnTo>
                    <a:pt x="100571" y="225564"/>
                  </a:lnTo>
                  <a:lnTo>
                    <a:pt x="99047" y="225564"/>
                  </a:lnTo>
                  <a:lnTo>
                    <a:pt x="97523" y="227088"/>
                  </a:lnTo>
                  <a:lnTo>
                    <a:pt x="95999" y="230136"/>
                  </a:lnTo>
                  <a:lnTo>
                    <a:pt x="99047" y="231660"/>
                  </a:lnTo>
                  <a:lnTo>
                    <a:pt x="100571" y="231660"/>
                  </a:lnTo>
                  <a:lnTo>
                    <a:pt x="100571" y="230136"/>
                  </a:lnTo>
                  <a:lnTo>
                    <a:pt x="103619" y="230136"/>
                  </a:lnTo>
                  <a:lnTo>
                    <a:pt x="105143" y="228612"/>
                  </a:lnTo>
                  <a:lnTo>
                    <a:pt x="105143" y="227088"/>
                  </a:lnTo>
                  <a:lnTo>
                    <a:pt x="106667" y="225564"/>
                  </a:lnTo>
                  <a:close/>
                </a:path>
                <a:path w="154304" h="267335">
                  <a:moveTo>
                    <a:pt x="106667" y="53340"/>
                  </a:moveTo>
                  <a:lnTo>
                    <a:pt x="105143" y="51816"/>
                  </a:lnTo>
                  <a:lnTo>
                    <a:pt x="102095" y="53340"/>
                  </a:lnTo>
                  <a:lnTo>
                    <a:pt x="102095" y="54864"/>
                  </a:lnTo>
                  <a:lnTo>
                    <a:pt x="105143" y="57912"/>
                  </a:lnTo>
                  <a:lnTo>
                    <a:pt x="106667" y="56388"/>
                  </a:lnTo>
                  <a:lnTo>
                    <a:pt x="106667" y="53340"/>
                  </a:lnTo>
                  <a:close/>
                </a:path>
                <a:path w="154304" h="267335">
                  <a:moveTo>
                    <a:pt x="108204" y="198120"/>
                  </a:moveTo>
                  <a:lnTo>
                    <a:pt x="106680" y="196596"/>
                  </a:lnTo>
                  <a:lnTo>
                    <a:pt x="102108" y="196596"/>
                  </a:lnTo>
                  <a:lnTo>
                    <a:pt x="100584" y="198120"/>
                  </a:lnTo>
                  <a:lnTo>
                    <a:pt x="102108" y="201168"/>
                  </a:lnTo>
                  <a:lnTo>
                    <a:pt x="106680" y="201168"/>
                  </a:lnTo>
                  <a:lnTo>
                    <a:pt x="108204" y="198120"/>
                  </a:lnTo>
                  <a:close/>
                </a:path>
                <a:path w="154304" h="267335">
                  <a:moveTo>
                    <a:pt x="109715" y="126492"/>
                  </a:moveTo>
                  <a:lnTo>
                    <a:pt x="108191" y="124968"/>
                  </a:lnTo>
                  <a:lnTo>
                    <a:pt x="105143" y="126492"/>
                  </a:lnTo>
                  <a:lnTo>
                    <a:pt x="105143" y="128016"/>
                  </a:lnTo>
                  <a:lnTo>
                    <a:pt x="108191" y="131064"/>
                  </a:lnTo>
                  <a:lnTo>
                    <a:pt x="109715" y="129540"/>
                  </a:lnTo>
                  <a:lnTo>
                    <a:pt x="109715" y="126492"/>
                  </a:lnTo>
                  <a:close/>
                </a:path>
                <a:path w="154304" h="267335">
                  <a:moveTo>
                    <a:pt x="109715" y="19824"/>
                  </a:moveTo>
                  <a:lnTo>
                    <a:pt x="105143" y="19824"/>
                  </a:lnTo>
                  <a:lnTo>
                    <a:pt x="103619" y="21348"/>
                  </a:lnTo>
                  <a:lnTo>
                    <a:pt x="105143" y="24396"/>
                  </a:lnTo>
                  <a:lnTo>
                    <a:pt x="109715" y="24396"/>
                  </a:lnTo>
                  <a:lnTo>
                    <a:pt x="109715" y="19824"/>
                  </a:lnTo>
                  <a:close/>
                </a:path>
                <a:path w="154304" h="267335">
                  <a:moveTo>
                    <a:pt x="111252" y="216408"/>
                  </a:moveTo>
                  <a:lnTo>
                    <a:pt x="108204" y="213360"/>
                  </a:lnTo>
                  <a:lnTo>
                    <a:pt x="105156" y="214884"/>
                  </a:lnTo>
                  <a:lnTo>
                    <a:pt x="105156" y="217932"/>
                  </a:lnTo>
                  <a:lnTo>
                    <a:pt x="108204" y="219456"/>
                  </a:lnTo>
                  <a:lnTo>
                    <a:pt x="111252" y="216408"/>
                  </a:lnTo>
                  <a:close/>
                </a:path>
                <a:path w="154304" h="267335">
                  <a:moveTo>
                    <a:pt x="114287" y="172212"/>
                  </a:moveTo>
                  <a:lnTo>
                    <a:pt x="112763" y="170688"/>
                  </a:lnTo>
                  <a:lnTo>
                    <a:pt x="111239" y="172212"/>
                  </a:lnTo>
                  <a:lnTo>
                    <a:pt x="111239" y="175260"/>
                  </a:lnTo>
                  <a:lnTo>
                    <a:pt x="112763" y="176784"/>
                  </a:lnTo>
                  <a:lnTo>
                    <a:pt x="114287" y="175260"/>
                  </a:lnTo>
                  <a:lnTo>
                    <a:pt x="114287" y="172212"/>
                  </a:lnTo>
                  <a:close/>
                </a:path>
                <a:path w="154304" h="267335">
                  <a:moveTo>
                    <a:pt x="114287" y="88392"/>
                  </a:moveTo>
                  <a:lnTo>
                    <a:pt x="112763" y="86868"/>
                  </a:lnTo>
                  <a:lnTo>
                    <a:pt x="109715" y="86868"/>
                  </a:lnTo>
                  <a:lnTo>
                    <a:pt x="109715" y="88392"/>
                  </a:lnTo>
                  <a:lnTo>
                    <a:pt x="109715" y="89916"/>
                  </a:lnTo>
                  <a:lnTo>
                    <a:pt x="111239" y="91440"/>
                  </a:lnTo>
                  <a:lnTo>
                    <a:pt x="114287" y="88392"/>
                  </a:lnTo>
                  <a:close/>
                </a:path>
                <a:path w="154304" h="267335">
                  <a:moveTo>
                    <a:pt x="117335" y="208788"/>
                  </a:moveTo>
                  <a:lnTo>
                    <a:pt x="115811" y="205740"/>
                  </a:lnTo>
                  <a:lnTo>
                    <a:pt x="114287" y="205740"/>
                  </a:lnTo>
                  <a:lnTo>
                    <a:pt x="111239" y="207264"/>
                  </a:lnTo>
                  <a:lnTo>
                    <a:pt x="109715" y="208788"/>
                  </a:lnTo>
                  <a:lnTo>
                    <a:pt x="111239" y="211836"/>
                  </a:lnTo>
                  <a:lnTo>
                    <a:pt x="114287" y="211836"/>
                  </a:lnTo>
                  <a:lnTo>
                    <a:pt x="117335" y="208788"/>
                  </a:lnTo>
                  <a:close/>
                </a:path>
                <a:path w="154304" h="267335">
                  <a:moveTo>
                    <a:pt x="117348" y="146304"/>
                  </a:moveTo>
                  <a:lnTo>
                    <a:pt x="115824" y="143256"/>
                  </a:lnTo>
                  <a:lnTo>
                    <a:pt x="114300" y="141732"/>
                  </a:lnTo>
                  <a:lnTo>
                    <a:pt x="111252" y="140208"/>
                  </a:lnTo>
                  <a:lnTo>
                    <a:pt x="108204" y="141732"/>
                  </a:lnTo>
                  <a:lnTo>
                    <a:pt x="111252" y="147828"/>
                  </a:lnTo>
                  <a:lnTo>
                    <a:pt x="114300" y="147828"/>
                  </a:lnTo>
                  <a:lnTo>
                    <a:pt x="117348" y="146304"/>
                  </a:lnTo>
                  <a:close/>
                </a:path>
                <a:path w="154304" h="267335">
                  <a:moveTo>
                    <a:pt x="118859" y="248424"/>
                  </a:moveTo>
                  <a:lnTo>
                    <a:pt x="117335" y="245376"/>
                  </a:lnTo>
                  <a:lnTo>
                    <a:pt x="114287" y="243852"/>
                  </a:lnTo>
                  <a:lnTo>
                    <a:pt x="111239" y="246900"/>
                  </a:lnTo>
                  <a:lnTo>
                    <a:pt x="112763" y="249948"/>
                  </a:lnTo>
                  <a:lnTo>
                    <a:pt x="115811" y="251472"/>
                  </a:lnTo>
                  <a:lnTo>
                    <a:pt x="117335" y="251472"/>
                  </a:lnTo>
                  <a:lnTo>
                    <a:pt x="118859" y="248424"/>
                  </a:lnTo>
                  <a:close/>
                </a:path>
                <a:path w="154304" h="267335">
                  <a:moveTo>
                    <a:pt x="118872" y="12192"/>
                  </a:moveTo>
                  <a:lnTo>
                    <a:pt x="114300" y="12192"/>
                  </a:lnTo>
                  <a:lnTo>
                    <a:pt x="112776" y="15240"/>
                  </a:lnTo>
                  <a:lnTo>
                    <a:pt x="115824" y="18288"/>
                  </a:lnTo>
                  <a:lnTo>
                    <a:pt x="118872" y="16764"/>
                  </a:lnTo>
                  <a:lnTo>
                    <a:pt x="118872" y="15240"/>
                  </a:lnTo>
                  <a:lnTo>
                    <a:pt x="118872" y="12192"/>
                  </a:lnTo>
                  <a:close/>
                </a:path>
                <a:path w="154304" h="267335">
                  <a:moveTo>
                    <a:pt x="120383" y="190500"/>
                  </a:moveTo>
                  <a:lnTo>
                    <a:pt x="117335" y="190500"/>
                  </a:lnTo>
                  <a:lnTo>
                    <a:pt x="117335" y="193548"/>
                  </a:lnTo>
                  <a:lnTo>
                    <a:pt x="120383" y="193548"/>
                  </a:lnTo>
                  <a:lnTo>
                    <a:pt x="120383" y="192024"/>
                  </a:lnTo>
                  <a:lnTo>
                    <a:pt x="120383" y="190500"/>
                  </a:lnTo>
                  <a:close/>
                </a:path>
                <a:path w="154304" h="267335">
                  <a:moveTo>
                    <a:pt x="120383" y="135648"/>
                  </a:moveTo>
                  <a:lnTo>
                    <a:pt x="118859" y="132600"/>
                  </a:lnTo>
                  <a:lnTo>
                    <a:pt x="117335" y="131076"/>
                  </a:lnTo>
                  <a:lnTo>
                    <a:pt x="114287" y="132600"/>
                  </a:lnTo>
                  <a:lnTo>
                    <a:pt x="114287" y="137172"/>
                  </a:lnTo>
                  <a:lnTo>
                    <a:pt x="117335" y="138696"/>
                  </a:lnTo>
                  <a:lnTo>
                    <a:pt x="120383" y="137172"/>
                  </a:lnTo>
                  <a:lnTo>
                    <a:pt x="120383" y="135648"/>
                  </a:lnTo>
                  <a:close/>
                </a:path>
                <a:path w="154304" h="267335">
                  <a:moveTo>
                    <a:pt x="120396" y="96012"/>
                  </a:moveTo>
                  <a:lnTo>
                    <a:pt x="118872" y="92964"/>
                  </a:lnTo>
                  <a:lnTo>
                    <a:pt x="115824" y="92964"/>
                  </a:lnTo>
                  <a:lnTo>
                    <a:pt x="114300" y="96012"/>
                  </a:lnTo>
                  <a:lnTo>
                    <a:pt x="117348" y="99060"/>
                  </a:lnTo>
                  <a:lnTo>
                    <a:pt x="120396" y="96012"/>
                  </a:lnTo>
                  <a:close/>
                </a:path>
                <a:path w="154304" h="267335">
                  <a:moveTo>
                    <a:pt x="121920" y="112776"/>
                  </a:moveTo>
                  <a:lnTo>
                    <a:pt x="120396" y="112776"/>
                  </a:lnTo>
                  <a:lnTo>
                    <a:pt x="118872" y="111252"/>
                  </a:lnTo>
                  <a:lnTo>
                    <a:pt x="117348" y="112776"/>
                  </a:lnTo>
                  <a:lnTo>
                    <a:pt x="115824" y="112776"/>
                  </a:lnTo>
                  <a:lnTo>
                    <a:pt x="115824" y="117348"/>
                  </a:lnTo>
                  <a:lnTo>
                    <a:pt x="118872" y="120396"/>
                  </a:lnTo>
                  <a:lnTo>
                    <a:pt x="121920" y="117348"/>
                  </a:lnTo>
                  <a:lnTo>
                    <a:pt x="121920" y="112776"/>
                  </a:lnTo>
                  <a:close/>
                </a:path>
                <a:path w="154304" h="267335">
                  <a:moveTo>
                    <a:pt x="123431" y="160020"/>
                  </a:moveTo>
                  <a:lnTo>
                    <a:pt x="121907" y="160020"/>
                  </a:lnTo>
                  <a:lnTo>
                    <a:pt x="120383" y="158496"/>
                  </a:lnTo>
                  <a:lnTo>
                    <a:pt x="120383" y="156972"/>
                  </a:lnTo>
                  <a:lnTo>
                    <a:pt x="118859" y="155448"/>
                  </a:lnTo>
                  <a:lnTo>
                    <a:pt x="115811" y="155448"/>
                  </a:lnTo>
                  <a:lnTo>
                    <a:pt x="111239" y="160020"/>
                  </a:lnTo>
                  <a:lnTo>
                    <a:pt x="109715" y="160020"/>
                  </a:lnTo>
                  <a:lnTo>
                    <a:pt x="109715" y="164592"/>
                  </a:lnTo>
                  <a:lnTo>
                    <a:pt x="112763" y="167640"/>
                  </a:lnTo>
                  <a:lnTo>
                    <a:pt x="114287" y="167640"/>
                  </a:lnTo>
                  <a:lnTo>
                    <a:pt x="115811" y="169164"/>
                  </a:lnTo>
                  <a:lnTo>
                    <a:pt x="120383" y="169164"/>
                  </a:lnTo>
                  <a:lnTo>
                    <a:pt x="123431" y="166116"/>
                  </a:lnTo>
                  <a:lnTo>
                    <a:pt x="123431" y="163068"/>
                  </a:lnTo>
                  <a:lnTo>
                    <a:pt x="123431" y="160020"/>
                  </a:lnTo>
                  <a:close/>
                </a:path>
                <a:path w="154304" h="267335">
                  <a:moveTo>
                    <a:pt x="123444" y="240792"/>
                  </a:moveTo>
                  <a:lnTo>
                    <a:pt x="121920" y="240792"/>
                  </a:lnTo>
                  <a:lnTo>
                    <a:pt x="121920" y="236220"/>
                  </a:lnTo>
                  <a:lnTo>
                    <a:pt x="120396" y="234696"/>
                  </a:lnTo>
                  <a:lnTo>
                    <a:pt x="120396" y="233172"/>
                  </a:lnTo>
                  <a:lnTo>
                    <a:pt x="118872" y="231648"/>
                  </a:lnTo>
                  <a:lnTo>
                    <a:pt x="114287" y="231648"/>
                  </a:lnTo>
                  <a:lnTo>
                    <a:pt x="112763" y="233172"/>
                  </a:lnTo>
                  <a:lnTo>
                    <a:pt x="112763" y="236220"/>
                  </a:lnTo>
                  <a:lnTo>
                    <a:pt x="115824" y="239268"/>
                  </a:lnTo>
                  <a:lnTo>
                    <a:pt x="115824" y="240792"/>
                  </a:lnTo>
                  <a:lnTo>
                    <a:pt x="117348" y="242316"/>
                  </a:lnTo>
                  <a:lnTo>
                    <a:pt x="118872" y="242316"/>
                  </a:lnTo>
                  <a:lnTo>
                    <a:pt x="121920" y="243840"/>
                  </a:lnTo>
                  <a:lnTo>
                    <a:pt x="121920" y="242316"/>
                  </a:lnTo>
                  <a:lnTo>
                    <a:pt x="123444" y="240792"/>
                  </a:lnTo>
                  <a:close/>
                </a:path>
                <a:path w="154304" h="267335">
                  <a:moveTo>
                    <a:pt x="123444" y="57912"/>
                  </a:moveTo>
                  <a:lnTo>
                    <a:pt x="120396" y="54864"/>
                  </a:lnTo>
                  <a:lnTo>
                    <a:pt x="118872" y="56388"/>
                  </a:lnTo>
                  <a:lnTo>
                    <a:pt x="118872" y="57912"/>
                  </a:lnTo>
                  <a:lnTo>
                    <a:pt x="118872" y="59436"/>
                  </a:lnTo>
                  <a:lnTo>
                    <a:pt x="121920" y="59436"/>
                  </a:lnTo>
                  <a:lnTo>
                    <a:pt x="123444" y="57912"/>
                  </a:lnTo>
                  <a:close/>
                </a:path>
                <a:path w="154304" h="267335">
                  <a:moveTo>
                    <a:pt x="124968" y="143256"/>
                  </a:moveTo>
                  <a:lnTo>
                    <a:pt x="121920" y="143256"/>
                  </a:lnTo>
                  <a:lnTo>
                    <a:pt x="120396" y="144780"/>
                  </a:lnTo>
                  <a:lnTo>
                    <a:pt x="120396" y="147828"/>
                  </a:lnTo>
                  <a:lnTo>
                    <a:pt x="124968" y="147828"/>
                  </a:lnTo>
                  <a:lnTo>
                    <a:pt x="124968" y="144780"/>
                  </a:lnTo>
                  <a:lnTo>
                    <a:pt x="124968" y="143256"/>
                  </a:lnTo>
                  <a:close/>
                </a:path>
                <a:path w="154304" h="267335">
                  <a:moveTo>
                    <a:pt x="126492" y="41148"/>
                  </a:moveTo>
                  <a:lnTo>
                    <a:pt x="121920" y="41148"/>
                  </a:lnTo>
                  <a:lnTo>
                    <a:pt x="121920" y="42672"/>
                  </a:lnTo>
                  <a:lnTo>
                    <a:pt x="121920" y="45720"/>
                  </a:lnTo>
                  <a:lnTo>
                    <a:pt x="126492" y="45720"/>
                  </a:lnTo>
                  <a:lnTo>
                    <a:pt x="126492" y="41148"/>
                  </a:lnTo>
                  <a:close/>
                </a:path>
                <a:path w="154304" h="267335">
                  <a:moveTo>
                    <a:pt x="128003" y="21336"/>
                  </a:moveTo>
                  <a:lnTo>
                    <a:pt x="124955" y="21336"/>
                  </a:lnTo>
                  <a:lnTo>
                    <a:pt x="123431" y="24384"/>
                  </a:lnTo>
                  <a:lnTo>
                    <a:pt x="126479" y="27432"/>
                  </a:lnTo>
                  <a:lnTo>
                    <a:pt x="128003" y="25908"/>
                  </a:lnTo>
                  <a:lnTo>
                    <a:pt x="128003" y="21336"/>
                  </a:lnTo>
                  <a:close/>
                </a:path>
                <a:path w="154304" h="267335">
                  <a:moveTo>
                    <a:pt x="131051" y="99072"/>
                  </a:moveTo>
                  <a:lnTo>
                    <a:pt x="129527" y="97548"/>
                  </a:lnTo>
                  <a:lnTo>
                    <a:pt x="126479" y="97548"/>
                  </a:lnTo>
                  <a:lnTo>
                    <a:pt x="126479" y="99072"/>
                  </a:lnTo>
                  <a:lnTo>
                    <a:pt x="126479" y="100596"/>
                  </a:lnTo>
                  <a:lnTo>
                    <a:pt x="129527" y="100596"/>
                  </a:lnTo>
                  <a:lnTo>
                    <a:pt x="131051" y="99072"/>
                  </a:lnTo>
                  <a:close/>
                </a:path>
                <a:path w="154304" h="267335">
                  <a:moveTo>
                    <a:pt x="131051" y="70116"/>
                  </a:moveTo>
                  <a:lnTo>
                    <a:pt x="129527" y="70116"/>
                  </a:lnTo>
                  <a:lnTo>
                    <a:pt x="128003" y="68592"/>
                  </a:lnTo>
                  <a:lnTo>
                    <a:pt x="124955" y="70116"/>
                  </a:lnTo>
                  <a:lnTo>
                    <a:pt x="123431" y="71640"/>
                  </a:lnTo>
                  <a:lnTo>
                    <a:pt x="123431" y="74688"/>
                  </a:lnTo>
                  <a:lnTo>
                    <a:pt x="124955" y="74688"/>
                  </a:lnTo>
                  <a:lnTo>
                    <a:pt x="124955" y="76212"/>
                  </a:lnTo>
                  <a:lnTo>
                    <a:pt x="128003" y="77736"/>
                  </a:lnTo>
                  <a:lnTo>
                    <a:pt x="131051" y="76212"/>
                  </a:lnTo>
                  <a:lnTo>
                    <a:pt x="131051" y="70116"/>
                  </a:lnTo>
                  <a:close/>
                </a:path>
                <a:path w="154304" h="267335">
                  <a:moveTo>
                    <a:pt x="131064" y="123456"/>
                  </a:moveTo>
                  <a:lnTo>
                    <a:pt x="129540" y="121932"/>
                  </a:lnTo>
                  <a:lnTo>
                    <a:pt x="126492" y="121932"/>
                  </a:lnTo>
                  <a:lnTo>
                    <a:pt x="124968" y="123456"/>
                  </a:lnTo>
                  <a:lnTo>
                    <a:pt x="126492" y="123456"/>
                  </a:lnTo>
                  <a:lnTo>
                    <a:pt x="128016" y="124980"/>
                  </a:lnTo>
                  <a:lnTo>
                    <a:pt x="129540" y="124980"/>
                  </a:lnTo>
                  <a:lnTo>
                    <a:pt x="131064" y="123456"/>
                  </a:lnTo>
                  <a:close/>
                </a:path>
                <a:path w="154304" h="267335">
                  <a:moveTo>
                    <a:pt x="135636" y="35064"/>
                  </a:moveTo>
                  <a:lnTo>
                    <a:pt x="132588" y="32016"/>
                  </a:lnTo>
                  <a:lnTo>
                    <a:pt x="129540" y="33540"/>
                  </a:lnTo>
                  <a:lnTo>
                    <a:pt x="128016" y="35064"/>
                  </a:lnTo>
                  <a:lnTo>
                    <a:pt x="129540" y="38112"/>
                  </a:lnTo>
                  <a:lnTo>
                    <a:pt x="135636" y="38112"/>
                  </a:lnTo>
                  <a:lnTo>
                    <a:pt x="135636" y="35064"/>
                  </a:lnTo>
                  <a:close/>
                </a:path>
                <a:path w="154304" h="267335">
                  <a:moveTo>
                    <a:pt x="141732" y="53340"/>
                  </a:moveTo>
                  <a:lnTo>
                    <a:pt x="138684" y="51816"/>
                  </a:lnTo>
                  <a:lnTo>
                    <a:pt x="135636" y="54864"/>
                  </a:lnTo>
                  <a:lnTo>
                    <a:pt x="135636" y="57912"/>
                  </a:lnTo>
                  <a:lnTo>
                    <a:pt x="138684" y="59436"/>
                  </a:lnTo>
                  <a:lnTo>
                    <a:pt x="141732" y="57912"/>
                  </a:lnTo>
                  <a:lnTo>
                    <a:pt x="141732" y="53340"/>
                  </a:lnTo>
                  <a:close/>
                </a:path>
                <a:path w="154304" h="267335">
                  <a:moveTo>
                    <a:pt x="143256" y="18300"/>
                  </a:moveTo>
                  <a:lnTo>
                    <a:pt x="140208" y="18300"/>
                  </a:lnTo>
                  <a:lnTo>
                    <a:pt x="138684" y="19824"/>
                  </a:lnTo>
                  <a:lnTo>
                    <a:pt x="138684" y="21348"/>
                  </a:lnTo>
                  <a:lnTo>
                    <a:pt x="138684" y="22872"/>
                  </a:lnTo>
                  <a:lnTo>
                    <a:pt x="140208" y="24396"/>
                  </a:lnTo>
                  <a:lnTo>
                    <a:pt x="143256" y="22872"/>
                  </a:lnTo>
                  <a:lnTo>
                    <a:pt x="143256" y="18300"/>
                  </a:lnTo>
                  <a:close/>
                </a:path>
                <a:path w="154304" h="267335">
                  <a:moveTo>
                    <a:pt x="144767" y="77724"/>
                  </a:moveTo>
                  <a:lnTo>
                    <a:pt x="143243" y="76200"/>
                  </a:lnTo>
                  <a:lnTo>
                    <a:pt x="137147" y="76200"/>
                  </a:lnTo>
                  <a:lnTo>
                    <a:pt x="137147" y="77724"/>
                  </a:lnTo>
                  <a:lnTo>
                    <a:pt x="135623" y="79248"/>
                  </a:lnTo>
                  <a:lnTo>
                    <a:pt x="135623" y="80772"/>
                  </a:lnTo>
                  <a:lnTo>
                    <a:pt x="137147" y="82296"/>
                  </a:lnTo>
                  <a:lnTo>
                    <a:pt x="140195" y="82296"/>
                  </a:lnTo>
                  <a:lnTo>
                    <a:pt x="140195" y="80772"/>
                  </a:lnTo>
                  <a:lnTo>
                    <a:pt x="143243" y="80772"/>
                  </a:lnTo>
                  <a:lnTo>
                    <a:pt x="144767" y="79248"/>
                  </a:lnTo>
                  <a:lnTo>
                    <a:pt x="144767" y="77724"/>
                  </a:lnTo>
                  <a:close/>
                </a:path>
                <a:path w="154304" h="267335">
                  <a:moveTo>
                    <a:pt x="153924" y="50292"/>
                  </a:moveTo>
                  <a:lnTo>
                    <a:pt x="147815" y="50292"/>
                  </a:lnTo>
                  <a:lnTo>
                    <a:pt x="147815" y="51816"/>
                  </a:lnTo>
                  <a:lnTo>
                    <a:pt x="146291" y="53340"/>
                  </a:lnTo>
                  <a:lnTo>
                    <a:pt x="146291" y="56388"/>
                  </a:lnTo>
                  <a:lnTo>
                    <a:pt x="147815" y="57912"/>
                  </a:lnTo>
                  <a:lnTo>
                    <a:pt x="150863" y="59436"/>
                  </a:lnTo>
                  <a:lnTo>
                    <a:pt x="153924" y="57912"/>
                  </a:lnTo>
                  <a:lnTo>
                    <a:pt x="153924" y="50292"/>
                  </a:lnTo>
                  <a:close/>
                </a:path>
              </a:pathLst>
            </a:custGeom>
            <a:solidFill>
              <a:srgbClr val="FFFFFF"/>
            </a:solidFill>
          </p:spPr>
          <p:txBody>
            <a:bodyPr wrap="square" lIns="0" tIns="0" rIns="0" bIns="0" rtlCol="0"/>
            <a:lstStyle/>
            <a:p>
              <a:endParaRPr/>
            </a:p>
          </p:txBody>
        </p:sp>
        <p:sp>
          <p:nvSpPr>
            <p:cNvPr id="903" name="object 903"/>
            <p:cNvSpPr/>
            <p:nvPr/>
          </p:nvSpPr>
          <p:spPr>
            <a:xfrm>
              <a:off x="4968227" y="3261359"/>
              <a:ext cx="777875" cy="542925"/>
            </a:xfrm>
            <a:custGeom>
              <a:avLst/>
              <a:gdLst/>
              <a:ahLst/>
              <a:cxnLst/>
              <a:rect l="l" t="t" r="r" b="b"/>
              <a:pathLst>
                <a:path w="777875" h="542925">
                  <a:moveTo>
                    <a:pt x="4572" y="449592"/>
                  </a:moveTo>
                  <a:lnTo>
                    <a:pt x="3048" y="448068"/>
                  </a:lnTo>
                  <a:lnTo>
                    <a:pt x="0" y="449592"/>
                  </a:lnTo>
                  <a:lnTo>
                    <a:pt x="0" y="451116"/>
                  </a:lnTo>
                  <a:lnTo>
                    <a:pt x="0" y="454164"/>
                  </a:lnTo>
                  <a:lnTo>
                    <a:pt x="3048" y="454164"/>
                  </a:lnTo>
                  <a:lnTo>
                    <a:pt x="4572" y="452640"/>
                  </a:lnTo>
                  <a:lnTo>
                    <a:pt x="4572" y="449592"/>
                  </a:lnTo>
                  <a:close/>
                </a:path>
                <a:path w="777875" h="542925">
                  <a:moveTo>
                    <a:pt x="13716" y="484632"/>
                  </a:moveTo>
                  <a:lnTo>
                    <a:pt x="9144" y="484632"/>
                  </a:lnTo>
                  <a:lnTo>
                    <a:pt x="9144" y="487680"/>
                  </a:lnTo>
                  <a:lnTo>
                    <a:pt x="9144" y="489204"/>
                  </a:lnTo>
                  <a:lnTo>
                    <a:pt x="10668" y="490728"/>
                  </a:lnTo>
                  <a:lnTo>
                    <a:pt x="13716" y="489204"/>
                  </a:lnTo>
                  <a:lnTo>
                    <a:pt x="13716" y="484632"/>
                  </a:lnTo>
                  <a:close/>
                </a:path>
                <a:path w="777875" h="542925">
                  <a:moveTo>
                    <a:pt x="16776" y="391668"/>
                  </a:moveTo>
                  <a:lnTo>
                    <a:pt x="15252" y="390144"/>
                  </a:lnTo>
                  <a:lnTo>
                    <a:pt x="12204" y="393192"/>
                  </a:lnTo>
                  <a:lnTo>
                    <a:pt x="13728" y="396240"/>
                  </a:lnTo>
                  <a:lnTo>
                    <a:pt x="15252" y="397764"/>
                  </a:lnTo>
                  <a:lnTo>
                    <a:pt x="15252" y="396240"/>
                  </a:lnTo>
                  <a:lnTo>
                    <a:pt x="16776" y="393192"/>
                  </a:lnTo>
                  <a:lnTo>
                    <a:pt x="16776" y="391668"/>
                  </a:lnTo>
                  <a:close/>
                </a:path>
                <a:path w="777875" h="542925">
                  <a:moveTo>
                    <a:pt x="25920" y="336816"/>
                  </a:moveTo>
                  <a:lnTo>
                    <a:pt x="24396" y="335292"/>
                  </a:lnTo>
                  <a:lnTo>
                    <a:pt x="21348" y="338340"/>
                  </a:lnTo>
                  <a:lnTo>
                    <a:pt x="24396" y="341388"/>
                  </a:lnTo>
                  <a:lnTo>
                    <a:pt x="25920" y="339864"/>
                  </a:lnTo>
                  <a:lnTo>
                    <a:pt x="25920" y="336816"/>
                  </a:lnTo>
                  <a:close/>
                </a:path>
                <a:path w="777875" h="542925">
                  <a:moveTo>
                    <a:pt x="28968" y="417576"/>
                  </a:moveTo>
                  <a:lnTo>
                    <a:pt x="25920" y="414528"/>
                  </a:lnTo>
                  <a:lnTo>
                    <a:pt x="22872" y="416052"/>
                  </a:lnTo>
                  <a:lnTo>
                    <a:pt x="22872" y="419100"/>
                  </a:lnTo>
                  <a:lnTo>
                    <a:pt x="25920" y="420624"/>
                  </a:lnTo>
                  <a:lnTo>
                    <a:pt x="28968" y="417576"/>
                  </a:lnTo>
                  <a:close/>
                </a:path>
                <a:path w="777875" h="542925">
                  <a:moveTo>
                    <a:pt x="35064" y="347472"/>
                  </a:moveTo>
                  <a:lnTo>
                    <a:pt x="32016" y="345948"/>
                  </a:lnTo>
                  <a:lnTo>
                    <a:pt x="27444" y="345948"/>
                  </a:lnTo>
                  <a:lnTo>
                    <a:pt x="28968" y="348996"/>
                  </a:lnTo>
                  <a:lnTo>
                    <a:pt x="30492" y="348996"/>
                  </a:lnTo>
                  <a:lnTo>
                    <a:pt x="33540" y="350520"/>
                  </a:lnTo>
                  <a:lnTo>
                    <a:pt x="35064" y="348996"/>
                  </a:lnTo>
                  <a:lnTo>
                    <a:pt x="35064" y="347472"/>
                  </a:lnTo>
                  <a:close/>
                </a:path>
                <a:path w="777875" h="542925">
                  <a:moveTo>
                    <a:pt x="39624" y="420624"/>
                  </a:moveTo>
                  <a:lnTo>
                    <a:pt x="36576" y="417576"/>
                  </a:lnTo>
                  <a:lnTo>
                    <a:pt x="33528" y="420624"/>
                  </a:lnTo>
                  <a:lnTo>
                    <a:pt x="35052" y="422148"/>
                  </a:lnTo>
                  <a:lnTo>
                    <a:pt x="38100" y="422148"/>
                  </a:lnTo>
                  <a:lnTo>
                    <a:pt x="39624" y="420624"/>
                  </a:lnTo>
                  <a:close/>
                </a:path>
                <a:path w="777875" h="542925">
                  <a:moveTo>
                    <a:pt x="41160" y="373380"/>
                  </a:moveTo>
                  <a:lnTo>
                    <a:pt x="39636" y="370332"/>
                  </a:lnTo>
                  <a:lnTo>
                    <a:pt x="36588" y="370332"/>
                  </a:lnTo>
                  <a:lnTo>
                    <a:pt x="35064" y="373380"/>
                  </a:lnTo>
                  <a:lnTo>
                    <a:pt x="36588" y="374904"/>
                  </a:lnTo>
                  <a:lnTo>
                    <a:pt x="38112" y="374904"/>
                  </a:lnTo>
                  <a:lnTo>
                    <a:pt x="39636" y="373380"/>
                  </a:lnTo>
                  <a:lnTo>
                    <a:pt x="41160" y="373380"/>
                  </a:lnTo>
                  <a:close/>
                </a:path>
                <a:path w="777875" h="542925">
                  <a:moveTo>
                    <a:pt x="45732" y="355092"/>
                  </a:moveTo>
                  <a:lnTo>
                    <a:pt x="44208" y="353568"/>
                  </a:lnTo>
                  <a:lnTo>
                    <a:pt x="42684" y="353568"/>
                  </a:lnTo>
                  <a:lnTo>
                    <a:pt x="41160" y="355092"/>
                  </a:lnTo>
                  <a:lnTo>
                    <a:pt x="41160" y="358140"/>
                  </a:lnTo>
                  <a:lnTo>
                    <a:pt x="42684" y="359664"/>
                  </a:lnTo>
                  <a:lnTo>
                    <a:pt x="44208" y="359664"/>
                  </a:lnTo>
                  <a:lnTo>
                    <a:pt x="45732" y="358140"/>
                  </a:lnTo>
                  <a:lnTo>
                    <a:pt x="45732" y="355092"/>
                  </a:lnTo>
                  <a:close/>
                </a:path>
                <a:path w="777875" h="542925">
                  <a:moveTo>
                    <a:pt x="47244" y="339852"/>
                  </a:moveTo>
                  <a:lnTo>
                    <a:pt x="44196" y="336804"/>
                  </a:lnTo>
                  <a:lnTo>
                    <a:pt x="41148" y="338328"/>
                  </a:lnTo>
                  <a:lnTo>
                    <a:pt x="41148" y="344424"/>
                  </a:lnTo>
                  <a:lnTo>
                    <a:pt x="44196" y="347472"/>
                  </a:lnTo>
                  <a:lnTo>
                    <a:pt x="47244" y="344424"/>
                  </a:lnTo>
                  <a:lnTo>
                    <a:pt x="47244" y="339852"/>
                  </a:lnTo>
                  <a:close/>
                </a:path>
                <a:path w="777875" h="542925">
                  <a:moveTo>
                    <a:pt x="50304" y="394716"/>
                  </a:moveTo>
                  <a:lnTo>
                    <a:pt x="48780" y="391668"/>
                  </a:lnTo>
                  <a:lnTo>
                    <a:pt x="42684" y="391668"/>
                  </a:lnTo>
                  <a:lnTo>
                    <a:pt x="42684" y="394716"/>
                  </a:lnTo>
                  <a:lnTo>
                    <a:pt x="42684" y="397764"/>
                  </a:lnTo>
                  <a:lnTo>
                    <a:pt x="45732" y="399288"/>
                  </a:lnTo>
                  <a:lnTo>
                    <a:pt x="48780" y="397764"/>
                  </a:lnTo>
                  <a:lnTo>
                    <a:pt x="50304" y="394716"/>
                  </a:lnTo>
                  <a:close/>
                </a:path>
                <a:path w="777875" h="542925">
                  <a:moveTo>
                    <a:pt x="50304" y="376428"/>
                  </a:moveTo>
                  <a:lnTo>
                    <a:pt x="48780" y="374904"/>
                  </a:lnTo>
                  <a:lnTo>
                    <a:pt x="44208" y="374904"/>
                  </a:lnTo>
                  <a:lnTo>
                    <a:pt x="44208" y="376428"/>
                  </a:lnTo>
                  <a:lnTo>
                    <a:pt x="42684" y="379476"/>
                  </a:lnTo>
                  <a:lnTo>
                    <a:pt x="44208" y="382524"/>
                  </a:lnTo>
                  <a:lnTo>
                    <a:pt x="50304" y="382524"/>
                  </a:lnTo>
                  <a:lnTo>
                    <a:pt x="50304" y="376428"/>
                  </a:lnTo>
                  <a:close/>
                </a:path>
                <a:path w="777875" h="542925">
                  <a:moveTo>
                    <a:pt x="51828" y="420624"/>
                  </a:moveTo>
                  <a:lnTo>
                    <a:pt x="50304" y="417576"/>
                  </a:lnTo>
                  <a:lnTo>
                    <a:pt x="47256" y="417576"/>
                  </a:lnTo>
                  <a:lnTo>
                    <a:pt x="45732" y="420624"/>
                  </a:lnTo>
                  <a:lnTo>
                    <a:pt x="48780" y="423672"/>
                  </a:lnTo>
                  <a:lnTo>
                    <a:pt x="51828" y="422148"/>
                  </a:lnTo>
                  <a:lnTo>
                    <a:pt x="51828" y="420624"/>
                  </a:lnTo>
                  <a:close/>
                </a:path>
                <a:path w="777875" h="542925">
                  <a:moveTo>
                    <a:pt x="56388" y="449580"/>
                  </a:moveTo>
                  <a:lnTo>
                    <a:pt x="54864" y="448056"/>
                  </a:lnTo>
                  <a:lnTo>
                    <a:pt x="51816" y="446532"/>
                  </a:lnTo>
                  <a:lnTo>
                    <a:pt x="48768" y="449580"/>
                  </a:lnTo>
                  <a:lnTo>
                    <a:pt x="50292" y="452628"/>
                  </a:lnTo>
                  <a:lnTo>
                    <a:pt x="51816" y="454152"/>
                  </a:lnTo>
                  <a:lnTo>
                    <a:pt x="54864" y="452628"/>
                  </a:lnTo>
                  <a:lnTo>
                    <a:pt x="56388" y="449580"/>
                  </a:lnTo>
                  <a:close/>
                </a:path>
                <a:path w="777875" h="542925">
                  <a:moveTo>
                    <a:pt x="62484" y="409956"/>
                  </a:moveTo>
                  <a:lnTo>
                    <a:pt x="59436" y="408432"/>
                  </a:lnTo>
                  <a:lnTo>
                    <a:pt x="59436" y="406908"/>
                  </a:lnTo>
                  <a:lnTo>
                    <a:pt x="53340" y="406908"/>
                  </a:lnTo>
                  <a:lnTo>
                    <a:pt x="53340" y="411480"/>
                  </a:lnTo>
                  <a:lnTo>
                    <a:pt x="57912" y="411480"/>
                  </a:lnTo>
                  <a:lnTo>
                    <a:pt x="59436" y="413004"/>
                  </a:lnTo>
                  <a:lnTo>
                    <a:pt x="62484" y="409956"/>
                  </a:lnTo>
                  <a:close/>
                </a:path>
                <a:path w="777875" h="542925">
                  <a:moveTo>
                    <a:pt x="62484" y="365760"/>
                  </a:moveTo>
                  <a:lnTo>
                    <a:pt x="60960" y="364236"/>
                  </a:lnTo>
                  <a:lnTo>
                    <a:pt x="57912" y="367284"/>
                  </a:lnTo>
                  <a:lnTo>
                    <a:pt x="60960" y="370332"/>
                  </a:lnTo>
                  <a:lnTo>
                    <a:pt x="62484" y="368808"/>
                  </a:lnTo>
                  <a:lnTo>
                    <a:pt x="62484" y="367284"/>
                  </a:lnTo>
                  <a:lnTo>
                    <a:pt x="62484" y="365760"/>
                  </a:lnTo>
                  <a:close/>
                </a:path>
                <a:path w="777875" h="542925">
                  <a:moveTo>
                    <a:pt x="64020" y="422148"/>
                  </a:moveTo>
                  <a:lnTo>
                    <a:pt x="62496" y="422148"/>
                  </a:lnTo>
                  <a:lnTo>
                    <a:pt x="60972" y="423672"/>
                  </a:lnTo>
                  <a:lnTo>
                    <a:pt x="60972" y="425196"/>
                  </a:lnTo>
                  <a:lnTo>
                    <a:pt x="60972" y="426720"/>
                  </a:lnTo>
                  <a:lnTo>
                    <a:pt x="62496" y="428244"/>
                  </a:lnTo>
                  <a:lnTo>
                    <a:pt x="64020" y="426720"/>
                  </a:lnTo>
                  <a:lnTo>
                    <a:pt x="64020" y="422148"/>
                  </a:lnTo>
                  <a:close/>
                </a:path>
                <a:path w="777875" h="542925">
                  <a:moveTo>
                    <a:pt x="65532" y="342900"/>
                  </a:moveTo>
                  <a:lnTo>
                    <a:pt x="64008" y="341376"/>
                  </a:lnTo>
                  <a:lnTo>
                    <a:pt x="56388" y="341376"/>
                  </a:lnTo>
                  <a:lnTo>
                    <a:pt x="56388" y="342900"/>
                  </a:lnTo>
                  <a:lnTo>
                    <a:pt x="54864" y="342900"/>
                  </a:lnTo>
                  <a:lnTo>
                    <a:pt x="54864" y="348996"/>
                  </a:lnTo>
                  <a:lnTo>
                    <a:pt x="56388" y="350520"/>
                  </a:lnTo>
                  <a:lnTo>
                    <a:pt x="64008" y="350520"/>
                  </a:lnTo>
                  <a:lnTo>
                    <a:pt x="65532" y="348996"/>
                  </a:lnTo>
                  <a:lnTo>
                    <a:pt x="65532" y="342900"/>
                  </a:lnTo>
                  <a:close/>
                </a:path>
                <a:path w="777875" h="542925">
                  <a:moveTo>
                    <a:pt x="65544" y="480060"/>
                  </a:moveTo>
                  <a:lnTo>
                    <a:pt x="60972" y="480060"/>
                  </a:lnTo>
                  <a:lnTo>
                    <a:pt x="59448" y="481584"/>
                  </a:lnTo>
                  <a:lnTo>
                    <a:pt x="60972" y="484632"/>
                  </a:lnTo>
                  <a:lnTo>
                    <a:pt x="65544" y="484632"/>
                  </a:lnTo>
                  <a:lnTo>
                    <a:pt x="65544" y="480060"/>
                  </a:lnTo>
                  <a:close/>
                </a:path>
                <a:path w="777875" h="542925">
                  <a:moveTo>
                    <a:pt x="68580" y="461772"/>
                  </a:moveTo>
                  <a:lnTo>
                    <a:pt x="62484" y="461772"/>
                  </a:lnTo>
                  <a:lnTo>
                    <a:pt x="60960" y="463296"/>
                  </a:lnTo>
                  <a:lnTo>
                    <a:pt x="59436" y="463296"/>
                  </a:lnTo>
                  <a:lnTo>
                    <a:pt x="57912" y="464820"/>
                  </a:lnTo>
                  <a:lnTo>
                    <a:pt x="57912" y="467868"/>
                  </a:lnTo>
                  <a:lnTo>
                    <a:pt x="65532" y="467868"/>
                  </a:lnTo>
                  <a:lnTo>
                    <a:pt x="68580" y="464820"/>
                  </a:lnTo>
                  <a:lnTo>
                    <a:pt x="68580" y="461772"/>
                  </a:lnTo>
                  <a:close/>
                </a:path>
                <a:path w="777875" h="542925">
                  <a:moveTo>
                    <a:pt x="70116" y="336816"/>
                  </a:moveTo>
                  <a:lnTo>
                    <a:pt x="68592" y="335292"/>
                  </a:lnTo>
                  <a:lnTo>
                    <a:pt x="65544" y="338340"/>
                  </a:lnTo>
                  <a:lnTo>
                    <a:pt x="68592" y="341388"/>
                  </a:lnTo>
                  <a:lnTo>
                    <a:pt x="70116" y="339864"/>
                  </a:lnTo>
                  <a:lnTo>
                    <a:pt x="70116" y="338340"/>
                  </a:lnTo>
                  <a:lnTo>
                    <a:pt x="70116" y="336816"/>
                  </a:lnTo>
                  <a:close/>
                </a:path>
                <a:path w="777875" h="542925">
                  <a:moveTo>
                    <a:pt x="71628" y="443484"/>
                  </a:moveTo>
                  <a:lnTo>
                    <a:pt x="70104" y="440436"/>
                  </a:lnTo>
                  <a:lnTo>
                    <a:pt x="64008" y="440436"/>
                  </a:lnTo>
                  <a:lnTo>
                    <a:pt x="62484" y="443484"/>
                  </a:lnTo>
                  <a:lnTo>
                    <a:pt x="64008" y="446532"/>
                  </a:lnTo>
                  <a:lnTo>
                    <a:pt x="67056" y="448056"/>
                  </a:lnTo>
                  <a:lnTo>
                    <a:pt x="70104" y="446532"/>
                  </a:lnTo>
                  <a:lnTo>
                    <a:pt x="71628" y="443484"/>
                  </a:lnTo>
                  <a:close/>
                </a:path>
                <a:path w="777875" h="542925">
                  <a:moveTo>
                    <a:pt x="71640" y="381000"/>
                  </a:moveTo>
                  <a:lnTo>
                    <a:pt x="70116" y="381000"/>
                  </a:lnTo>
                  <a:lnTo>
                    <a:pt x="67068" y="384048"/>
                  </a:lnTo>
                  <a:lnTo>
                    <a:pt x="68592" y="385572"/>
                  </a:lnTo>
                  <a:lnTo>
                    <a:pt x="71640" y="385572"/>
                  </a:lnTo>
                  <a:lnTo>
                    <a:pt x="71640" y="381000"/>
                  </a:lnTo>
                  <a:close/>
                </a:path>
                <a:path w="777875" h="542925">
                  <a:moveTo>
                    <a:pt x="74688" y="353568"/>
                  </a:moveTo>
                  <a:lnTo>
                    <a:pt x="71640" y="350520"/>
                  </a:lnTo>
                  <a:lnTo>
                    <a:pt x="70116" y="352044"/>
                  </a:lnTo>
                  <a:lnTo>
                    <a:pt x="70116" y="353568"/>
                  </a:lnTo>
                  <a:lnTo>
                    <a:pt x="70116" y="355092"/>
                  </a:lnTo>
                  <a:lnTo>
                    <a:pt x="73164" y="355092"/>
                  </a:lnTo>
                  <a:lnTo>
                    <a:pt x="74688" y="353568"/>
                  </a:lnTo>
                  <a:close/>
                </a:path>
                <a:path w="777875" h="542925">
                  <a:moveTo>
                    <a:pt x="79248" y="403860"/>
                  </a:moveTo>
                  <a:lnTo>
                    <a:pt x="77724" y="402336"/>
                  </a:lnTo>
                  <a:lnTo>
                    <a:pt x="74676" y="402336"/>
                  </a:lnTo>
                  <a:lnTo>
                    <a:pt x="73152" y="403860"/>
                  </a:lnTo>
                  <a:lnTo>
                    <a:pt x="71628" y="403860"/>
                  </a:lnTo>
                  <a:lnTo>
                    <a:pt x="67056" y="408432"/>
                  </a:lnTo>
                  <a:lnTo>
                    <a:pt x="67056" y="409956"/>
                  </a:lnTo>
                  <a:lnTo>
                    <a:pt x="68580" y="409956"/>
                  </a:lnTo>
                  <a:lnTo>
                    <a:pt x="68580" y="411480"/>
                  </a:lnTo>
                  <a:lnTo>
                    <a:pt x="70104" y="413004"/>
                  </a:lnTo>
                  <a:lnTo>
                    <a:pt x="73152" y="413004"/>
                  </a:lnTo>
                  <a:lnTo>
                    <a:pt x="74676" y="411480"/>
                  </a:lnTo>
                  <a:lnTo>
                    <a:pt x="76200" y="411480"/>
                  </a:lnTo>
                  <a:lnTo>
                    <a:pt x="77724" y="409956"/>
                  </a:lnTo>
                  <a:lnTo>
                    <a:pt x="77724" y="408432"/>
                  </a:lnTo>
                  <a:lnTo>
                    <a:pt x="79248" y="408432"/>
                  </a:lnTo>
                  <a:lnTo>
                    <a:pt x="79248" y="403860"/>
                  </a:lnTo>
                  <a:close/>
                </a:path>
                <a:path w="777875" h="542925">
                  <a:moveTo>
                    <a:pt x="80772" y="446532"/>
                  </a:moveTo>
                  <a:lnTo>
                    <a:pt x="77724" y="443484"/>
                  </a:lnTo>
                  <a:lnTo>
                    <a:pt x="76200" y="445008"/>
                  </a:lnTo>
                  <a:lnTo>
                    <a:pt x="76200" y="446532"/>
                  </a:lnTo>
                  <a:lnTo>
                    <a:pt x="76200" y="449580"/>
                  </a:lnTo>
                  <a:lnTo>
                    <a:pt x="77724" y="451104"/>
                  </a:lnTo>
                  <a:lnTo>
                    <a:pt x="79248" y="449580"/>
                  </a:lnTo>
                  <a:lnTo>
                    <a:pt x="80772" y="446532"/>
                  </a:lnTo>
                  <a:close/>
                </a:path>
                <a:path w="777875" h="542925">
                  <a:moveTo>
                    <a:pt x="80784" y="388620"/>
                  </a:moveTo>
                  <a:lnTo>
                    <a:pt x="76212" y="388620"/>
                  </a:lnTo>
                  <a:lnTo>
                    <a:pt x="76212" y="393192"/>
                  </a:lnTo>
                  <a:lnTo>
                    <a:pt x="80784" y="393192"/>
                  </a:lnTo>
                  <a:lnTo>
                    <a:pt x="80784" y="391668"/>
                  </a:lnTo>
                  <a:lnTo>
                    <a:pt x="80784" y="388620"/>
                  </a:lnTo>
                  <a:close/>
                </a:path>
                <a:path w="777875" h="542925">
                  <a:moveTo>
                    <a:pt x="80784" y="370332"/>
                  </a:moveTo>
                  <a:lnTo>
                    <a:pt x="79260" y="368808"/>
                  </a:lnTo>
                  <a:lnTo>
                    <a:pt x="77736" y="370332"/>
                  </a:lnTo>
                  <a:lnTo>
                    <a:pt x="77736" y="373380"/>
                  </a:lnTo>
                  <a:lnTo>
                    <a:pt x="80784" y="373380"/>
                  </a:lnTo>
                  <a:lnTo>
                    <a:pt x="80784" y="370332"/>
                  </a:lnTo>
                  <a:close/>
                </a:path>
                <a:path w="777875" h="542925">
                  <a:moveTo>
                    <a:pt x="82296" y="537984"/>
                  </a:moveTo>
                  <a:lnTo>
                    <a:pt x="77724" y="537984"/>
                  </a:lnTo>
                  <a:lnTo>
                    <a:pt x="76200" y="541032"/>
                  </a:lnTo>
                  <a:lnTo>
                    <a:pt x="77724" y="542556"/>
                  </a:lnTo>
                  <a:lnTo>
                    <a:pt x="82296" y="542556"/>
                  </a:lnTo>
                  <a:lnTo>
                    <a:pt x="82296" y="541032"/>
                  </a:lnTo>
                  <a:lnTo>
                    <a:pt x="82296" y="537984"/>
                  </a:lnTo>
                  <a:close/>
                </a:path>
                <a:path w="777875" h="542925">
                  <a:moveTo>
                    <a:pt x="85344" y="425208"/>
                  </a:moveTo>
                  <a:lnTo>
                    <a:pt x="83820" y="423684"/>
                  </a:lnTo>
                  <a:lnTo>
                    <a:pt x="83820" y="422160"/>
                  </a:lnTo>
                  <a:lnTo>
                    <a:pt x="80772" y="419112"/>
                  </a:lnTo>
                  <a:lnTo>
                    <a:pt x="79248" y="419112"/>
                  </a:lnTo>
                  <a:lnTo>
                    <a:pt x="79248" y="417588"/>
                  </a:lnTo>
                  <a:lnTo>
                    <a:pt x="76200" y="417588"/>
                  </a:lnTo>
                  <a:lnTo>
                    <a:pt x="74676" y="419112"/>
                  </a:lnTo>
                  <a:lnTo>
                    <a:pt x="74676" y="425208"/>
                  </a:lnTo>
                  <a:lnTo>
                    <a:pt x="76200" y="426732"/>
                  </a:lnTo>
                  <a:lnTo>
                    <a:pt x="76200" y="428256"/>
                  </a:lnTo>
                  <a:lnTo>
                    <a:pt x="77724" y="429780"/>
                  </a:lnTo>
                  <a:lnTo>
                    <a:pt x="79248" y="429780"/>
                  </a:lnTo>
                  <a:lnTo>
                    <a:pt x="80772" y="431304"/>
                  </a:lnTo>
                  <a:lnTo>
                    <a:pt x="83820" y="428256"/>
                  </a:lnTo>
                  <a:lnTo>
                    <a:pt x="85344" y="428256"/>
                  </a:lnTo>
                  <a:lnTo>
                    <a:pt x="85344" y="425208"/>
                  </a:lnTo>
                  <a:close/>
                </a:path>
                <a:path w="777875" h="542925">
                  <a:moveTo>
                    <a:pt x="96012" y="438912"/>
                  </a:moveTo>
                  <a:lnTo>
                    <a:pt x="92964" y="437388"/>
                  </a:lnTo>
                  <a:lnTo>
                    <a:pt x="91440" y="437388"/>
                  </a:lnTo>
                  <a:lnTo>
                    <a:pt x="89916" y="438912"/>
                  </a:lnTo>
                  <a:lnTo>
                    <a:pt x="88392" y="438912"/>
                  </a:lnTo>
                  <a:lnTo>
                    <a:pt x="86868" y="440436"/>
                  </a:lnTo>
                  <a:lnTo>
                    <a:pt x="86868" y="443484"/>
                  </a:lnTo>
                  <a:lnTo>
                    <a:pt x="88392" y="445008"/>
                  </a:lnTo>
                  <a:lnTo>
                    <a:pt x="91440" y="445008"/>
                  </a:lnTo>
                  <a:lnTo>
                    <a:pt x="94488" y="441960"/>
                  </a:lnTo>
                  <a:lnTo>
                    <a:pt x="96012" y="438912"/>
                  </a:lnTo>
                  <a:close/>
                </a:path>
                <a:path w="777875" h="542925">
                  <a:moveTo>
                    <a:pt x="97548" y="431292"/>
                  </a:moveTo>
                  <a:lnTo>
                    <a:pt x="96024" y="428244"/>
                  </a:lnTo>
                  <a:lnTo>
                    <a:pt x="94500" y="428244"/>
                  </a:lnTo>
                  <a:lnTo>
                    <a:pt x="92976" y="429768"/>
                  </a:lnTo>
                  <a:lnTo>
                    <a:pt x="92976" y="432816"/>
                  </a:lnTo>
                  <a:lnTo>
                    <a:pt x="96024" y="432816"/>
                  </a:lnTo>
                  <a:lnTo>
                    <a:pt x="97548" y="431292"/>
                  </a:lnTo>
                  <a:close/>
                </a:path>
                <a:path w="777875" h="542925">
                  <a:moveTo>
                    <a:pt x="97548" y="411480"/>
                  </a:moveTo>
                  <a:lnTo>
                    <a:pt x="96024" y="408432"/>
                  </a:lnTo>
                  <a:lnTo>
                    <a:pt x="92976" y="408432"/>
                  </a:lnTo>
                  <a:lnTo>
                    <a:pt x="89928" y="411480"/>
                  </a:lnTo>
                  <a:lnTo>
                    <a:pt x="91452" y="414528"/>
                  </a:lnTo>
                  <a:lnTo>
                    <a:pt x="92976" y="416052"/>
                  </a:lnTo>
                  <a:lnTo>
                    <a:pt x="96024" y="414528"/>
                  </a:lnTo>
                  <a:lnTo>
                    <a:pt x="97548" y="411480"/>
                  </a:lnTo>
                  <a:close/>
                </a:path>
                <a:path w="777875" h="542925">
                  <a:moveTo>
                    <a:pt x="99072" y="492252"/>
                  </a:moveTo>
                  <a:lnTo>
                    <a:pt x="97548" y="490728"/>
                  </a:lnTo>
                  <a:lnTo>
                    <a:pt x="94500" y="493776"/>
                  </a:lnTo>
                  <a:lnTo>
                    <a:pt x="96024" y="495300"/>
                  </a:lnTo>
                  <a:lnTo>
                    <a:pt x="99072" y="495300"/>
                  </a:lnTo>
                  <a:lnTo>
                    <a:pt x="99072" y="493776"/>
                  </a:lnTo>
                  <a:lnTo>
                    <a:pt x="99072" y="492252"/>
                  </a:lnTo>
                  <a:close/>
                </a:path>
                <a:path w="777875" h="542925">
                  <a:moveTo>
                    <a:pt x="102120" y="463308"/>
                  </a:moveTo>
                  <a:lnTo>
                    <a:pt x="100596" y="461784"/>
                  </a:lnTo>
                  <a:lnTo>
                    <a:pt x="97548" y="463308"/>
                  </a:lnTo>
                  <a:lnTo>
                    <a:pt x="97548" y="464832"/>
                  </a:lnTo>
                  <a:lnTo>
                    <a:pt x="97548" y="466356"/>
                  </a:lnTo>
                  <a:lnTo>
                    <a:pt x="100596" y="467880"/>
                  </a:lnTo>
                  <a:lnTo>
                    <a:pt x="102120" y="466356"/>
                  </a:lnTo>
                  <a:lnTo>
                    <a:pt x="102120" y="463308"/>
                  </a:lnTo>
                  <a:close/>
                </a:path>
                <a:path w="777875" h="542925">
                  <a:moveTo>
                    <a:pt x="105156" y="443484"/>
                  </a:moveTo>
                  <a:lnTo>
                    <a:pt x="102108" y="443484"/>
                  </a:lnTo>
                  <a:lnTo>
                    <a:pt x="100584" y="445008"/>
                  </a:lnTo>
                  <a:lnTo>
                    <a:pt x="99060" y="448056"/>
                  </a:lnTo>
                  <a:lnTo>
                    <a:pt x="99060" y="451104"/>
                  </a:lnTo>
                  <a:lnTo>
                    <a:pt x="102108" y="451104"/>
                  </a:lnTo>
                  <a:lnTo>
                    <a:pt x="105156" y="445008"/>
                  </a:lnTo>
                  <a:lnTo>
                    <a:pt x="105156" y="443484"/>
                  </a:lnTo>
                  <a:close/>
                </a:path>
                <a:path w="777875" h="542925">
                  <a:moveTo>
                    <a:pt x="112788" y="480060"/>
                  </a:moveTo>
                  <a:lnTo>
                    <a:pt x="109740" y="477012"/>
                  </a:lnTo>
                  <a:lnTo>
                    <a:pt x="103644" y="477012"/>
                  </a:lnTo>
                  <a:lnTo>
                    <a:pt x="102120" y="480060"/>
                  </a:lnTo>
                  <a:lnTo>
                    <a:pt x="103644" y="483108"/>
                  </a:lnTo>
                  <a:lnTo>
                    <a:pt x="105168" y="484632"/>
                  </a:lnTo>
                  <a:lnTo>
                    <a:pt x="109740" y="484632"/>
                  </a:lnTo>
                  <a:lnTo>
                    <a:pt x="111264" y="483108"/>
                  </a:lnTo>
                  <a:lnTo>
                    <a:pt x="112788" y="480060"/>
                  </a:lnTo>
                  <a:close/>
                </a:path>
                <a:path w="777875" h="542925">
                  <a:moveTo>
                    <a:pt x="117348" y="504444"/>
                  </a:moveTo>
                  <a:lnTo>
                    <a:pt x="112776" y="504444"/>
                  </a:lnTo>
                  <a:lnTo>
                    <a:pt x="112776" y="505968"/>
                  </a:lnTo>
                  <a:lnTo>
                    <a:pt x="115824" y="509016"/>
                  </a:lnTo>
                  <a:lnTo>
                    <a:pt x="117348" y="507492"/>
                  </a:lnTo>
                  <a:lnTo>
                    <a:pt x="117348" y="505968"/>
                  </a:lnTo>
                  <a:lnTo>
                    <a:pt x="117348" y="504444"/>
                  </a:lnTo>
                  <a:close/>
                </a:path>
                <a:path w="777875" h="542925">
                  <a:moveTo>
                    <a:pt x="118872" y="461772"/>
                  </a:moveTo>
                  <a:lnTo>
                    <a:pt x="117348" y="460248"/>
                  </a:lnTo>
                  <a:lnTo>
                    <a:pt x="114300" y="460248"/>
                  </a:lnTo>
                  <a:lnTo>
                    <a:pt x="114300" y="461772"/>
                  </a:lnTo>
                  <a:lnTo>
                    <a:pt x="114300" y="463296"/>
                  </a:lnTo>
                  <a:lnTo>
                    <a:pt x="115824" y="464820"/>
                  </a:lnTo>
                  <a:lnTo>
                    <a:pt x="118872" y="461772"/>
                  </a:lnTo>
                  <a:close/>
                </a:path>
                <a:path w="777875" h="542925">
                  <a:moveTo>
                    <a:pt x="118884" y="492252"/>
                  </a:moveTo>
                  <a:lnTo>
                    <a:pt x="115836" y="489204"/>
                  </a:lnTo>
                  <a:lnTo>
                    <a:pt x="112788" y="492252"/>
                  </a:lnTo>
                  <a:lnTo>
                    <a:pt x="114312" y="495300"/>
                  </a:lnTo>
                  <a:lnTo>
                    <a:pt x="115836" y="496824"/>
                  </a:lnTo>
                  <a:lnTo>
                    <a:pt x="117360" y="495300"/>
                  </a:lnTo>
                  <a:lnTo>
                    <a:pt x="118884" y="492252"/>
                  </a:lnTo>
                  <a:close/>
                </a:path>
                <a:path w="777875" h="542925">
                  <a:moveTo>
                    <a:pt x="129552" y="464820"/>
                  </a:moveTo>
                  <a:lnTo>
                    <a:pt x="128028" y="464820"/>
                  </a:lnTo>
                  <a:lnTo>
                    <a:pt x="126504" y="463296"/>
                  </a:lnTo>
                  <a:lnTo>
                    <a:pt x="123456" y="463296"/>
                  </a:lnTo>
                  <a:lnTo>
                    <a:pt x="121932" y="464820"/>
                  </a:lnTo>
                  <a:lnTo>
                    <a:pt x="121932" y="467868"/>
                  </a:lnTo>
                  <a:lnTo>
                    <a:pt x="121932" y="469392"/>
                  </a:lnTo>
                  <a:lnTo>
                    <a:pt x="123456" y="470916"/>
                  </a:lnTo>
                  <a:lnTo>
                    <a:pt x="126504" y="472440"/>
                  </a:lnTo>
                  <a:lnTo>
                    <a:pt x="129552" y="470916"/>
                  </a:lnTo>
                  <a:lnTo>
                    <a:pt x="129552" y="464820"/>
                  </a:lnTo>
                  <a:close/>
                </a:path>
                <a:path w="777875" h="542925">
                  <a:moveTo>
                    <a:pt x="137160" y="512064"/>
                  </a:moveTo>
                  <a:lnTo>
                    <a:pt x="134112" y="509016"/>
                  </a:lnTo>
                  <a:lnTo>
                    <a:pt x="131064" y="510540"/>
                  </a:lnTo>
                  <a:lnTo>
                    <a:pt x="131064" y="512064"/>
                  </a:lnTo>
                  <a:lnTo>
                    <a:pt x="131064" y="515112"/>
                  </a:lnTo>
                  <a:lnTo>
                    <a:pt x="134112" y="515112"/>
                  </a:lnTo>
                  <a:lnTo>
                    <a:pt x="137160" y="512064"/>
                  </a:lnTo>
                  <a:close/>
                </a:path>
                <a:path w="777875" h="542925">
                  <a:moveTo>
                    <a:pt x="144792" y="487680"/>
                  </a:moveTo>
                  <a:lnTo>
                    <a:pt x="141744" y="484632"/>
                  </a:lnTo>
                  <a:lnTo>
                    <a:pt x="138696" y="486156"/>
                  </a:lnTo>
                  <a:lnTo>
                    <a:pt x="137172" y="487680"/>
                  </a:lnTo>
                  <a:lnTo>
                    <a:pt x="138696" y="490728"/>
                  </a:lnTo>
                  <a:lnTo>
                    <a:pt x="143268" y="490728"/>
                  </a:lnTo>
                  <a:lnTo>
                    <a:pt x="144792" y="487680"/>
                  </a:lnTo>
                  <a:close/>
                </a:path>
                <a:path w="777875" h="542925">
                  <a:moveTo>
                    <a:pt x="152400" y="507492"/>
                  </a:moveTo>
                  <a:lnTo>
                    <a:pt x="150876" y="504444"/>
                  </a:lnTo>
                  <a:lnTo>
                    <a:pt x="149352" y="502920"/>
                  </a:lnTo>
                  <a:lnTo>
                    <a:pt x="147828" y="504444"/>
                  </a:lnTo>
                  <a:lnTo>
                    <a:pt x="147828" y="509016"/>
                  </a:lnTo>
                  <a:lnTo>
                    <a:pt x="149352" y="510540"/>
                  </a:lnTo>
                  <a:lnTo>
                    <a:pt x="152400" y="507492"/>
                  </a:lnTo>
                  <a:close/>
                </a:path>
                <a:path w="777875" h="542925">
                  <a:moveTo>
                    <a:pt x="166116" y="512064"/>
                  </a:moveTo>
                  <a:lnTo>
                    <a:pt x="164592" y="510540"/>
                  </a:lnTo>
                  <a:lnTo>
                    <a:pt x="161544" y="510540"/>
                  </a:lnTo>
                  <a:lnTo>
                    <a:pt x="163068" y="513588"/>
                  </a:lnTo>
                  <a:lnTo>
                    <a:pt x="164592" y="515112"/>
                  </a:lnTo>
                  <a:lnTo>
                    <a:pt x="166116" y="515112"/>
                  </a:lnTo>
                  <a:lnTo>
                    <a:pt x="166116" y="512064"/>
                  </a:lnTo>
                  <a:close/>
                </a:path>
                <a:path w="777875" h="542925">
                  <a:moveTo>
                    <a:pt x="185928" y="524256"/>
                  </a:moveTo>
                  <a:lnTo>
                    <a:pt x="184404" y="522732"/>
                  </a:lnTo>
                  <a:lnTo>
                    <a:pt x="181356" y="525780"/>
                  </a:lnTo>
                  <a:lnTo>
                    <a:pt x="182880" y="527304"/>
                  </a:lnTo>
                  <a:lnTo>
                    <a:pt x="185928" y="527304"/>
                  </a:lnTo>
                  <a:lnTo>
                    <a:pt x="185928" y="525780"/>
                  </a:lnTo>
                  <a:lnTo>
                    <a:pt x="185928" y="524256"/>
                  </a:lnTo>
                  <a:close/>
                </a:path>
                <a:path w="777875" h="542925">
                  <a:moveTo>
                    <a:pt x="652284" y="77724"/>
                  </a:moveTo>
                  <a:lnTo>
                    <a:pt x="649236" y="76200"/>
                  </a:lnTo>
                  <a:lnTo>
                    <a:pt x="647712" y="74676"/>
                  </a:lnTo>
                  <a:lnTo>
                    <a:pt x="646188" y="76200"/>
                  </a:lnTo>
                  <a:lnTo>
                    <a:pt x="646188" y="80772"/>
                  </a:lnTo>
                  <a:lnTo>
                    <a:pt x="647712" y="82296"/>
                  </a:lnTo>
                  <a:lnTo>
                    <a:pt x="650760" y="83820"/>
                  </a:lnTo>
                  <a:lnTo>
                    <a:pt x="652284" y="80772"/>
                  </a:lnTo>
                  <a:lnTo>
                    <a:pt x="652284" y="77724"/>
                  </a:lnTo>
                  <a:close/>
                </a:path>
                <a:path w="777875" h="542925">
                  <a:moveTo>
                    <a:pt x="659904" y="68592"/>
                  </a:moveTo>
                  <a:lnTo>
                    <a:pt x="655332" y="68592"/>
                  </a:lnTo>
                  <a:lnTo>
                    <a:pt x="653808" y="70116"/>
                  </a:lnTo>
                  <a:lnTo>
                    <a:pt x="655332" y="70116"/>
                  </a:lnTo>
                  <a:lnTo>
                    <a:pt x="656856" y="71640"/>
                  </a:lnTo>
                  <a:lnTo>
                    <a:pt x="659904" y="70116"/>
                  </a:lnTo>
                  <a:lnTo>
                    <a:pt x="659904" y="68592"/>
                  </a:lnTo>
                  <a:close/>
                </a:path>
                <a:path w="777875" h="542925">
                  <a:moveTo>
                    <a:pt x="667512" y="92964"/>
                  </a:moveTo>
                  <a:lnTo>
                    <a:pt x="662940" y="92964"/>
                  </a:lnTo>
                  <a:lnTo>
                    <a:pt x="661416" y="94488"/>
                  </a:lnTo>
                  <a:lnTo>
                    <a:pt x="662940" y="97536"/>
                  </a:lnTo>
                  <a:lnTo>
                    <a:pt x="664464" y="97536"/>
                  </a:lnTo>
                  <a:lnTo>
                    <a:pt x="667512" y="94488"/>
                  </a:lnTo>
                  <a:lnTo>
                    <a:pt x="667512" y="92964"/>
                  </a:lnTo>
                  <a:close/>
                </a:path>
                <a:path w="777875" h="542925">
                  <a:moveTo>
                    <a:pt x="670572" y="70116"/>
                  </a:moveTo>
                  <a:lnTo>
                    <a:pt x="669048" y="68592"/>
                  </a:lnTo>
                  <a:lnTo>
                    <a:pt x="666000" y="71640"/>
                  </a:lnTo>
                  <a:lnTo>
                    <a:pt x="669048" y="74688"/>
                  </a:lnTo>
                  <a:lnTo>
                    <a:pt x="670572" y="73164"/>
                  </a:lnTo>
                  <a:lnTo>
                    <a:pt x="670572" y="71640"/>
                  </a:lnTo>
                  <a:lnTo>
                    <a:pt x="670572" y="70116"/>
                  </a:lnTo>
                  <a:close/>
                </a:path>
                <a:path w="777875" h="542925">
                  <a:moveTo>
                    <a:pt x="672096" y="112776"/>
                  </a:moveTo>
                  <a:lnTo>
                    <a:pt x="670572" y="109728"/>
                  </a:lnTo>
                  <a:lnTo>
                    <a:pt x="669048" y="108204"/>
                  </a:lnTo>
                  <a:lnTo>
                    <a:pt x="666000" y="106680"/>
                  </a:lnTo>
                  <a:lnTo>
                    <a:pt x="666000" y="108204"/>
                  </a:lnTo>
                  <a:lnTo>
                    <a:pt x="667524" y="112776"/>
                  </a:lnTo>
                  <a:lnTo>
                    <a:pt x="670572" y="115824"/>
                  </a:lnTo>
                  <a:lnTo>
                    <a:pt x="672096" y="112776"/>
                  </a:lnTo>
                  <a:close/>
                </a:path>
                <a:path w="777875" h="542925">
                  <a:moveTo>
                    <a:pt x="675132" y="96024"/>
                  </a:moveTo>
                  <a:lnTo>
                    <a:pt x="672084" y="96024"/>
                  </a:lnTo>
                  <a:lnTo>
                    <a:pt x="672084" y="99072"/>
                  </a:lnTo>
                  <a:lnTo>
                    <a:pt x="675132" y="99072"/>
                  </a:lnTo>
                  <a:lnTo>
                    <a:pt x="675132" y="97548"/>
                  </a:lnTo>
                  <a:lnTo>
                    <a:pt x="675132" y="96024"/>
                  </a:lnTo>
                  <a:close/>
                </a:path>
                <a:path w="777875" h="542925">
                  <a:moveTo>
                    <a:pt x="675132" y="60960"/>
                  </a:moveTo>
                  <a:lnTo>
                    <a:pt x="672084" y="60960"/>
                  </a:lnTo>
                  <a:lnTo>
                    <a:pt x="672084" y="65532"/>
                  </a:lnTo>
                  <a:lnTo>
                    <a:pt x="675132" y="65532"/>
                  </a:lnTo>
                  <a:lnTo>
                    <a:pt x="675132" y="64008"/>
                  </a:lnTo>
                  <a:lnTo>
                    <a:pt x="675132" y="60960"/>
                  </a:lnTo>
                  <a:close/>
                </a:path>
                <a:path w="777875" h="542925">
                  <a:moveTo>
                    <a:pt x="681240" y="30492"/>
                  </a:moveTo>
                  <a:lnTo>
                    <a:pt x="678192" y="30492"/>
                  </a:lnTo>
                  <a:lnTo>
                    <a:pt x="676668" y="32016"/>
                  </a:lnTo>
                  <a:lnTo>
                    <a:pt x="678192" y="32016"/>
                  </a:lnTo>
                  <a:lnTo>
                    <a:pt x="679716" y="33540"/>
                  </a:lnTo>
                  <a:lnTo>
                    <a:pt x="681240" y="32016"/>
                  </a:lnTo>
                  <a:lnTo>
                    <a:pt x="681240" y="30492"/>
                  </a:lnTo>
                  <a:close/>
                </a:path>
                <a:path w="777875" h="542925">
                  <a:moveTo>
                    <a:pt x="682764" y="73152"/>
                  </a:moveTo>
                  <a:lnTo>
                    <a:pt x="681240" y="71628"/>
                  </a:lnTo>
                  <a:lnTo>
                    <a:pt x="681240" y="70104"/>
                  </a:lnTo>
                  <a:lnTo>
                    <a:pt x="678192" y="68580"/>
                  </a:lnTo>
                  <a:lnTo>
                    <a:pt x="675144" y="71628"/>
                  </a:lnTo>
                  <a:lnTo>
                    <a:pt x="675144" y="74676"/>
                  </a:lnTo>
                  <a:lnTo>
                    <a:pt x="676668" y="76200"/>
                  </a:lnTo>
                  <a:lnTo>
                    <a:pt x="676668" y="77724"/>
                  </a:lnTo>
                  <a:lnTo>
                    <a:pt x="678192" y="77724"/>
                  </a:lnTo>
                  <a:lnTo>
                    <a:pt x="681240" y="79248"/>
                  </a:lnTo>
                  <a:lnTo>
                    <a:pt x="682764" y="76200"/>
                  </a:lnTo>
                  <a:lnTo>
                    <a:pt x="682764" y="73152"/>
                  </a:lnTo>
                  <a:close/>
                </a:path>
                <a:path w="777875" h="542925">
                  <a:moveTo>
                    <a:pt x="688848" y="102108"/>
                  </a:moveTo>
                  <a:lnTo>
                    <a:pt x="687324" y="100584"/>
                  </a:lnTo>
                  <a:lnTo>
                    <a:pt x="685800" y="100584"/>
                  </a:lnTo>
                  <a:lnTo>
                    <a:pt x="685800" y="99060"/>
                  </a:lnTo>
                  <a:lnTo>
                    <a:pt x="684276" y="97536"/>
                  </a:lnTo>
                  <a:lnTo>
                    <a:pt x="681228" y="97536"/>
                  </a:lnTo>
                  <a:lnTo>
                    <a:pt x="676656" y="102108"/>
                  </a:lnTo>
                  <a:lnTo>
                    <a:pt x="676656" y="106680"/>
                  </a:lnTo>
                  <a:lnTo>
                    <a:pt x="678180" y="106680"/>
                  </a:lnTo>
                  <a:lnTo>
                    <a:pt x="679704" y="108204"/>
                  </a:lnTo>
                  <a:lnTo>
                    <a:pt x="684276" y="108204"/>
                  </a:lnTo>
                  <a:lnTo>
                    <a:pt x="687324" y="105156"/>
                  </a:lnTo>
                  <a:lnTo>
                    <a:pt x="688848" y="105156"/>
                  </a:lnTo>
                  <a:lnTo>
                    <a:pt x="688848" y="102108"/>
                  </a:lnTo>
                  <a:close/>
                </a:path>
                <a:path w="777875" h="542925">
                  <a:moveTo>
                    <a:pt x="688848" y="86868"/>
                  </a:moveTo>
                  <a:lnTo>
                    <a:pt x="687324" y="86868"/>
                  </a:lnTo>
                  <a:lnTo>
                    <a:pt x="685800" y="89916"/>
                  </a:lnTo>
                  <a:lnTo>
                    <a:pt x="687324" y="91440"/>
                  </a:lnTo>
                  <a:lnTo>
                    <a:pt x="688848" y="91440"/>
                  </a:lnTo>
                  <a:lnTo>
                    <a:pt x="688848" y="86868"/>
                  </a:lnTo>
                  <a:close/>
                </a:path>
                <a:path w="777875" h="542925">
                  <a:moveTo>
                    <a:pt x="694944" y="15240"/>
                  </a:moveTo>
                  <a:lnTo>
                    <a:pt x="693420" y="12192"/>
                  </a:lnTo>
                  <a:lnTo>
                    <a:pt x="690372" y="12192"/>
                  </a:lnTo>
                  <a:lnTo>
                    <a:pt x="690372" y="16764"/>
                  </a:lnTo>
                  <a:lnTo>
                    <a:pt x="693420" y="19812"/>
                  </a:lnTo>
                  <a:lnTo>
                    <a:pt x="694944" y="18288"/>
                  </a:lnTo>
                  <a:lnTo>
                    <a:pt x="694944" y="15240"/>
                  </a:lnTo>
                  <a:close/>
                </a:path>
                <a:path w="777875" h="542925">
                  <a:moveTo>
                    <a:pt x="696468" y="79248"/>
                  </a:moveTo>
                  <a:lnTo>
                    <a:pt x="694944" y="77724"/>
                  </a:lnTo>
                  <a:lnTo>
                    <a:pt x="693420" y="79248"/>
                  </a:lnTo>
                  <a:lnTo>
                    <a:pt x="693420" y="80772"/>
                  </a:lnTo>
                  <a:lnTo>
                    <a:pt x="696468" y="80772"/>
                  </a:lnTo>
                  <a:lnTo>
                    <a:pt x="696468" y="79248"/>
                  </a:lnTo>
                  <a:close/>
                </a:path>
                <a:path w="777875" h="542925">
                  <a:moveTo>
                    <a:pt x="699516" y="96024"/>
                  </a:moveTo>
                  <a:lnTo>
                    <a:pt x="696468" y="92976"/>
                  </a:lnTo>
                  <a:lnTo>
                    <a:pt x="694944" y="94500"/>
                  </a:lnTo>
                  <a:lnTo>
                    <a:pt x="694944" y="97548"/>
                  </a:lnTo>
                  <a:lnTo>
                    <a:pt x="697992" y="97548"/>
                  </a:lnTo>
                  <a:lnTo>
                    <a:pt x="699516" y="96024"/>
                  </a:lnTo>
                  <a:close/>
                </a:path>
                <a:path w="777875" h="542925">
                  <a:moveTo>
                    <a:pt x="705612" y="41148"/>
                  </a:moveTo>
                  <a:lnTo>
                    <a:pt x="704088" y="39624"/>
                  </a:lnTo>
                  <a:lnTo>
                    <a:pt x="702564" y="41148"/>
                  </a:lnTo>
                  <a:lnTo>
                    <a:pt x="702564" y="42672"/>
                  </a:lnTo>
                  <a:lnTo>
                    <a:pt x="702564" y="44196"/>
                  </a:lnTo>
                  <a:lnTo>
                    <a:pt x="705612" y="44196"/>
                  </a:lnTo>
                  <a:lnTo>
                    <a:pt x="705612" y="41148"/>
                  </a:lnTo>
                  <a:close/>
                </a:path>
                <a:path w="777875" h="542925">
                  <a:moveTo>
                    <a:pt x="708672" y="68592"/>
                  </a:moveTo>
                  <a:lnTo>
                    <a:pt x="705624" y="68592"/>
                  </a:lnTo>
                  <a:lnTo>
                    <a:pt x="704100" y="70116"/>
                  </a:lnTo>
                  <a:lnTo>
                    <a:pt x="704100" y="71640"/>
                  </a:lnTo>
                  <a:lnTo>
                    <a:pt x="704100" y="73164"/>
                  </a:lnTo>
                  <a:lnTo>
                    <a:pt x="705624" y="74688"/>
                  </a:lnTo>
                  <a:lnTo>
                    <a:pt x="708672" y="73164"/>
                  </a:lnTo>
                  <a:lnTo>
                    <a:pt x="708672" y="68592"/>
                  </a:lnTo>
                  <a:close/>
                </a:path>
                <a:path w="777875" h="542925">
                  <a:moveTo>
                    <a:pt x="714756" y="89916"/>
                  </a:moveTo>
                  <a:lnTo>
                    <a:pt x="713232" y="86868"/>
                  </a:lnTo>
                  <a:lnTo>
                    <a:pt x="711708" y="85344"/>
                  </a:lnTo>
                  <a:lnTo>
                    <a:pt x="710184" y="86868"/>
                  </a:lnTo>
                  <a:lnTo>
                    <a:pt x="707136" y="86868"/>
                  </a:lnTo>
                  <a:lnTo>
                    <a:pt x="707136" y="88392"/>
                  </a:lnTo>
                  <a:lnTo>
                    <a:pt x="705612" y="89916"/>
                  </a:lnTo>
                  <a:lnTo>
                    <a:pt x="705612" y="92964"/>
                  </a:lnTo>
                  <a:lnTo>
                    <a:pt x="711708" y="92964"/>
                  </a:lnTo>
                  <a:lnTo>
                    <a:pt x="713232" y="91440"/>
                  </a:lnTo>
                  <a:lnTo>
                    <a:pt x="713232" y="89916"/>
                  </a:lnTo>
                  <a:lnTo>
                    <a:pt x="714756" y="89916"/>
                  </a:lnTo>
                  <a:close/>
                </a:path>
                <a:path w="777875" h="542925">
                  <a:moveTo>
                    <a:pt x="717804" y="108216"/>
                  </a:moveTo>
                  <a:lnTo>
                    <a:pt x="716280" y="108216"/>
                  </a:lnTo>
                  <a:lnTo>
                    <a:pt x="713232" y="106692"/>
                  </a:lnTo>
                  <a:lnTo>
                    <a:pt x="708660" y="111264"/>
                  </a:lnTo>
                  <a:lnTo>
                    <a:pt x="708660" y="115836"/>
                  </a:lnTo>
                  <a:lnTo>
                    <a:pt x="711708" y="115836"/>
                  </a:lnTo>
                  <a:lnTo>
                    <a:pt x="714756" y="114312"/>
                  </a:lnTo>
                  <a:lnTo>
                    <a:pt x="717804" y="111264"/>
                  </a:lnTo>
                  <a:lnTo>
                    <a:pt x="717804" y="108216"/>
                  </a:lnTo>
                  <a:close/>
                </a:path>
                <a:path w="777875" h="542925">
                  <a:moveTo>
                    <a:pt x="722376" y="53340"/>
                  </a:moveTo>
                  <a:lnTo>
                    <a:pt x="720852" y="51816"/>
                  </a:lnTo>
                  <a:lnTo>
                    <a:pt x="719328" y="53340"/>
                  </a:lnTo>
                  <a:lnTo>
                    <a:pt x="719328" y="54864"/>
                  </a:lnTo>
                  <a:lnTo>
                    <a:pt x="722376" y="54864"/>
                  </a:lnTo>
                  <a:lnTo>
                    <a:pt x="722376" y="53340"/>
                  </a:lnTo>
                  <a:close/>
                </a:path>
                <a:path w="777875" h="542925">
                  <a:moveTo>
                    <a:pt x="729996" y="99060"/>
                  </a:moveTo>
                  <a:lnTo>
                    <a:pt x="726948" y="97536"/>
                  </a:lnTo>
                  <a:lnTo>
                    <a:pt x="723900" y="99060"/>
                  </a:lnTo>
                  <a:lnTo>
                    <a:pt x="723900" y="103632"/>
                  </a:lnTo>
                  <a:lnTo>
                    <a:pt x="726948" y="105156"/>
                  </a:lnTo>
                  <a:lnTo>
                    <a:pt x="729996" y="103632"/>
                  </a:lnTo>
                  <a:lnTo>
                    <a:pt x="729996" y="102108"/>
                  </a:lnTo>
                  <a:lnTo>
                    <a:pt x="729996" y="99060"/>
                  </a:lnTo>
                  <a:close/>
                </a:path>
                <a:path w="777875" h="542925">
                  <a:moveTo>
                    <a:pt x="743712" y="114300"/>
                  </a:moveTo>
                  <a:lnTo>
                    <a:pt x="740664" y="114300"/>
                  </a:lnTo>
                  <a:lnTo>
                    <a:pt x="739140" y="115824"/>
                  </a:lnTo>
                  <a:lnTo>
                    <a:pt x="740664" y="118872"/>
                  </a:lnTo>
                  <a:lnTo>
                    <a:pt x="743712" y="118872"/>
                  </a:lnTo>
                  <a:lnTo>
                    <a:pt x="743712" y="115824"/>
                  </a:lnTo>
                  <a:lnTo>
                    <a:pt x="743712" y="114300"/>
                  </a:lnTo>
                  <a:close/>
                </a:path>
                <a:path w="777875" h="542925">
                  <a:moveTo>
                    <a:pt x="755916" y="70116"/>
                  </a:moveTo>
                  <a:lnTo>
                    <a:pt x="752868" y="70116"/>
                  </a:lnTo>
                  <a:lnTo>
                    <a:pt x="752868" y="73164"/>
                  </a:lnTo>
                  <a:lnTo>
                    <a:pt x="754392" y="74688"/>
                  </a:lnTo>
                  <a:lnTo>
                    <a:pt x="755916" y="73164"/>
                  </a:lnTo>
                  <a:lnTo>
                    <a:pt x="755916" y="71640"/>
                  </a:lnTo>
                  <a:lnTo>
                    <a:pt x="755916" y="70116"/>
                  </a:lnTo>
                  <a:close/>
                </a:path>
                <a:path w="777875" h="542925">
                  <a:moveTo>
                    <a:pt x="763536" y="103632"/>
                  </a:moveTo>
                  <a:lnTo>
                    <a:pt x="762012" y="103632"/>
                  </a:lnTo>
                  <a:lnTo>
                    <a:pt x="760488" y="102108"/>
                  </a:lnTo>
                  <a:lnTo>
                    <a:pt x="757440" y="102108"/>
                  </a:lnTo>
                  <a:lnTo>
                    <a:pt x="757440" y="103632"/>
                  </a:lnTo>
                  <a:lnTo>
                    <a:pt x="755916" y="105156"/>
                  </a:lnTo>
                  <a:lnTo>
                    <a:pt x="757440" y="108204"/>
                  </a:lnTo>
                  <a:lnTo>
                    <a:pt x="763536" y="108204"/>
                  </a:lnTo>
                  <a:lnTo>
                    <a:pt x="763536" y="103632"/>
                  </a:lnTo>
                  <a:close/>
                </a:path>
                <a:path w="777875" h="542925">
                  <a:moveTo>
                    <a:pt x="777252" y="102108"/>
                  </a:moveTo>
                  <a:lnTo>
                    <a:pt x="774204" y="102108"/>
                  </a:lnTo>
                  <a:lnTo>
                    <a:pt x="772680" y="103632"/>
                  </a:lnTo>
                  <a:lnTo>
                    <a:pt x="774204" y="105156"/>
                  </a:lnTo>
                  <a:lnTo>
                    <a:pt x="775728" y="105156"/>
                  </a:lnTo>
                  <a:lnTo>
                    <a:pt x="777252" y="103632"/>
                  </a:lnTo>
                  <a:lnTo>
                    <a:pt x="777252" y="102108"/>
                  </a:lnTo>
                  <a:close/>
                </a:path>
                <a:path w="777875" h="542925">
                  <a:moveTo>
                    <a:pt x="777252" y="3048"/>
                  </a:moveTo>
                  <a:lnTo>
                    <a:pt x="775728" y="1524"/>
                  </a:lnTo>
                  <a:lnTo>
                    <a:pt x="772680" y="0"/>
                  </a:lnTo>
                  <a:lnTo>
                    <a:pt x="769632" y="1524"/>
                  </a:lnTo>
                  <a:lnTo>
                    <a:pt x="768108" y="3048"/>
                  </a:lnTo>
                  <a:lnTo>
                    <a:pt x="769632" y="4572"/>
                  </a:lnTo>
                  <a:lnTo>
                    <a:pt x="772680" y="6096"/>
                  </a:lnTo>
                  <a:lnTo>
                    <a:pt x="775728" y="4572"/>
                  </a:lnTo>
                  <a:lnTo>
                    <a:pt x="777252" y="3048"/>
                  </a:lnTo>
                  <a:close/>
                </a:path>
              </a:pathLst>
            </a:custGeom>
            <a:solidFill>
              <a:srgbClr val="FFFFFF"/>
            </a:solidFill>
          </p:spPr>
          <p:txBody>
            <a:bodyPr wrap="square" lIns="0" tIns="0" rIns="0" bIns="0" rtlCol="0"/>
            <a:lstStyle/>
            <a:p>
              <a:endParaRPr/>
            </a:p>
          </p:txBody>
        </p:sp>
        <p:sp>
          <p:nvSpPr>
            <p:cNvPr id="904" name="object 904"/>
            <p:cNvSpPr/>
            <p:nvPr/>
          </p:nvSpPr>
          <p:spPr>
            <a:xfrm>
              <a:off x="5622036" y="3261359"/>
              <a:ext cx="175260" cy="405765"/>
            </a:xfrm>
            <a:custGeom>
              <a:avLst/>
              <a:gdLst/>
              <a:ahLst/>
              <a:cxnLst/>
              <a:rect l="l" t="t" r="r" b="b"/>
              <a:pathLst>
                <a:path w="175260" h="405764">
                  <a:moveTo>
                    <a:pt x="6096" y="88392"/>
                  </a:moveTo>
                  <a:lnTo>
                    <a:pt x="4572" y="86868"/>
                  </a:lnTo>
                  <a:lnTo>
                    <a:pt x="1524" y="86868"/>
                  </a:lnTo>
                  <a:lnTo>
                    <a:pt x="0" y="88392"/>
                  </a:lnTo>
                  <a:lnTo>
                    <a:pt x="1524" y="91440"/>
                  </a:lnTo>
                  <a:lnTo>
                    <a:pt x="6096" y="91440"/>
                  </a:lnTo>
                  <a:lnTo>
                    <a:pt x="6096" y="88392"/>
                  </a:lnTo>
                  <a:close/>
                </a:path>
                <a:path w="175260" h="405764">
                  <a:moveTo>
                    <a:pt x="30467" y="117348"/>
                  </a:moveTo>
                  <a:lnTo>
                    <a:pt x="28943" y="115824"/>
                  </a:lnTo>
                  <a:lnTo>
                    <a:pt x="25895" y="115824"/>
                  </a:lnTo>
                  <a:lnTo>
                    <a:pt x="25895" y="117348"/>
                  </a:lnTo>
                  <a:lnTo>
                    <a:pt x="24371" y="117348"/>
                  </a:lnTo>
                  <a:lnTo>
                    <a:pt x="24371" y="118872"/>
                  </a:lnTo>
                  <a:lnTo>
                    <a:pt x="22847" y="120396"/>
                  </a:lnTo>
                  <a:lnTo>
                    <a:pt x="24371" y="121920"/>
                  </a:lnTo>
                  <a:lnTo>
                    <a:pt x="24371" y="124968"/>
                  </a:lnTo>
                  <a:lnTo>
                    <a:pt x="28943" y="124968"/>
                  </a:lnTo>
                  <a:lnTo>
                    <a:pt x="28943" y="121920"/>
                  </a:lnTo>
                  <a:lnTo>
                    <a:pt x="30467" y="120396"/>
                  </a:lnTo>
                  <a:lnTo>
                    <a:pt x="30467" y="117348"/>
                  </a:lnTo>
                  <a:close/>
                </a:path>
                <a:path w="175260" h="405764">
                  <a:moveTo>
                    <a:pt x="31991" y="141732"/>
                  </a:moveTo>
                  <a:lnTo>
                    <a:pt x="30467" y="140208"/>
                  </a:lnTo>
                  <a:lnTo>
                    <a:pt x="28943" y="140208"/>
                  </a:lnTo>
                  <a:lnTo>
                    <a:pt x="28943" y="143256"/>
                  </a:lnTo>
                  <a:lnTo>
                    <a:pt x="30467" y="144780"/>
                  </a:lnTo>
                  <a:lnTo>
                    <a:pt x="31991" y="143256"/>
                  </a:lnTo>
                  <a:lnTo>
                    <a:pt x="31991" y="141732"/>
                  </a:lnTo>
                  <a:close/>
                </a:path>
                <a:path w="175260" h="405764">
                  <a:moveTo>
                    <a:pt x="35039" y="111252"/>
                  </a:moveTo>
                  <a:lnTo>
                    <a:pt x="31991" y="111252"/>
                  </a:lnTo>
                  <a:lnTo>
                    <a:pt x="31991" y="114300"/>
                  </a:lnTo>
                  <a:lnTo>
                    <a:pt x="35039" y="114300"/>
                  </a:lnTo>
                  <a:lnTo>
                    <a:pt x="35039" y="112776"/>
                  </a:lnTo>
                  <a:lnTo>
                    <a:pt x="35039" y="111252"/>
                  </a:lnTo>
                  <a:close/>
                </a:path>
                <a:path w="175260" h="405764">
                  <a:moveTo>
                    <a:pt x="42659" y="146316"/>
                  </a:moveTo>
                  <a:lnTo>
                    <a:pt x="41135" y="144792"/>
                  </a:lnTo>
                  <a:lnTo>
                    <a:pt x="38087" y="143268"/>
                  </a:lnTo>
                  <a:lnTo>
                    <a:pt x="35039" y="143268"/>
                  </a:lnTo>
                  <a:lnTo>
                    <a:pt x="35039" y="149364"/>
                  </a:lnTo>
                  <a:lnTo>
                    <a:pt x="38087" y="150888"/>
                  </a:lnTo>
                  <a:lnTo>
                    <a:pt x="41135" y="149364"/>
                  </a:lnTo>
                  <a:lnTo>
                    <a:pt x="42659" y="146316"/>
                  </a:lnTo>
                  <a:close/>
                </a:path>
                <a:path w="175260" h="405764">
                  <a:moveTo>
                    <a:pt x="42672" y="161544"/>
                  </a:moveTo>
                  <a:lnTo>
                    <a:pt x="38100" y="161544"/>
                  </a:lnTo>
                  <a:lnTo>
                    <a:pt x="36576" y="164592"/>
                  </a:lnTo>
                  <a:lnTo>
                    <a:pt x="38100" y="166116"/>
                  </a:lnTo>
                  <a:lnTo>
                    <a:pt x="42672" y="166116"/>
                  </a:lnTo>
                  <a:lnTo>
                    <a:pt x="42672" y="161544"/>
                  </a:lnTo>
                  <a:close/>
                </a:path>
                <a:path w="175260" h="405764">
                  <a:moveTo>
                    <a:pt x="45707" y="176784"/>
                  </a:moveTo>
                  <a:lnTo>
                    <a:pt x="44183" y="175260"/>
                  </a:lnTo>
                  <a:lnTo>
                    <a:pt x="41135" y="178308"/>
                  </a:lnTo>
                  <a:lnTo>
                    <a:pt x="42659" y="179832"/>
                  </a:lnTo>
                  <a:lnTo>
                    <a:pt x="45707" y="179832"/>
                  </a:lnTo>
                  <a:lnTo>
                    <a:pt x="45707" y="176784"/>
                  </a:lnTo>
                  <a:close/>
                </a:path>
                <a:path w="175260" h="405764">
                  <a:moveTo>
                    <a:pt x="48755" y="143256"/>
                  </a:moveTo>
                  <a:lnTo>
                    <a:pt x="47231" y="141732"/>
                  </a:lnTo>
                  <a:lnTo>
                    <a:pt x="45707" y="143256"/>
                  </a:lnTo>
                  <a:lnTo>
                    <a:pt x="45707" y="144780"/>
                  </a:lnTo>
                  <a:lnTo>
                    <a:pt x="45707" y="146304"/>
                  </a:lnTo>
                  <a:lnTo>
                    <a:pt x="47231" y="147828"/>
                  </a:lnTo>
                  <a:lnTo>
                    <a:pt x="48755" y="146304"/>
                  </a:lnTo>
                  <a:lnTo>
                    <a:pt x="48755" y="143256"/>
                  </a:lnTo>
                  <a:close/>
                </a:path>
                <a:path w="175260" h="405764">
                  <a:moveTo>
                    <a:pt x="50279" y="190500"/>
                  </a:moveTo>
                  <a:lnTo>
                    <a:pt x="48755" y="188976"/>
                  </a:lnTo>
                  <a:lnTo>
                    <a:pt x="48755" y="187452"/>
                  </a:lnTo>
                  <a:lnTo>
                    <a:pt x="47231" y="187452"/>
                  </a:lnTo>
                  <a:lnTo>
                    <a:pt x="45707" y="188976"/>
                  </a:lnTo>
                  <a:lnTo>
                    <a:pt x="44183" y="188976"/>
                  </a:lnTo>
                  <a:lnTo>
                    <a:pt x="45707" y="190500"/>
                  </a:lnTo>
                  <a:lnTo>
                    <a:pt x="45707" y="192024"/>
                  </a:lnTo>
                  <a:lnTo>
                    <a:pt x="45707" y="195072"/>
                  </a:lnTo>
                  <a:lnTo>
                    <a:pt x="47231" y="195072"/>
                  </a:lnTo>
                  <a:lnTo>
                    <a:pt x="48755" y="196596"/>
                  </a:lnTo>
                  <a:lnTo>
                    <a:pt x="50279" y="195072"/>
                  </a:lnTo>
                  <a:lnTo>
                    <a:pt x="50279" y="190500"/>
                  </a:lnTo>
                  <a:close/>
                </a:path>
                <a:path w="175260" h="405764">
                  <a:moveTo>
                    <a:pt x="50292" y="128016"/>
                  </a:moveTo>
                  <a:lnTo>
                    <a:pt x="48768" y="126492"/>
                  </a:lnTo>
                  <a:lnTo>
                    <a:pt x="48768" y="124968"/>
                  </a:lnTo>
                  <a:lnTo>
                    <a:pt x="47244" y="124968"/>
                  </a:lnTo>
                  <a:lnTo>
                    <a:pt x="45720" y="123444"/>
                  </a:lnTo>
                  <a:lnTo>
                    <a:pt x="42672" y="123444"/>
                  </a:lnTo>
                  <a:lnTo>
                    <a:pt x="38100" y="128016"/>
                  </a:lnTo>
                  <a:lnTo>
                    <a:pt x="38100" y="131064"/>
                  </a:lnTo>
                  <a:lnTo>
                    <a:pt x="39624" y="132588"/>
                  </a:lnTo>
                  <a:lnTo>
                    <a:pt x="41148" y="132588"/>
                  </a:lnTo>
                  <a:lnTo>
                    <a:pt x="41148" y="134112"/>
                  </a:lnTo>
                  <a:lnTo>
                    <a:pt x="42672" y="135636"/>
                  </a:lnTo>
                  <a:lnTo>
                    <a:pt x="45720" y="135636"/>
                  </a:lnTo>
                  <a:lnTo>
                    <a:pt x="50292" y="131064"/>
                  </a:lnTo>
                  <a:lnTo>
                    <a:pt x="50292" y="128016"/>
                  </a:lnTo>
                  <a:close/>
                </a:path>
                <a:path w="175260" h="405764">
                  <a:moveTo>
                    <a:pt x="51803" y="108216"/>
                  </a:moveTo>
                  <a:lnTo>
                    <a:pt x="50279" y="106692"/>
                  </a:lnTo>
                  <a:lnTo>
                    <a:pt x="47231" y="105168"/>
                  </a:lnTo>
                  <a:lnTo>
                    <a:pt x="44183" y="106692"/>
                  </a:lnTo>
                  <a:lnTo>
                    <a:pt x="42659" y="108216"/>
                  </a:lnTo>
                  <a:lnTo>
                    <a:pt x="44183" y="111264"/>
                  </a:lnTo>
                  <a:lnTo>
                    <a:pt x="47231" y="112788"/>
                  </a:lnTo>
                  <a:lnTo>
                    <a:pt x="50279" y="111264"/>
                  </a:lnTo>
                  <a:lnTo>
                    <a:pt x="51803" y="108216"/>
                  </a:lnTo>
                  <a:close/>
                </a:path>
                <a:path w="175260" h="405764">
                  <a:moveTo>
                    <a:pt x="53340" y="207264"/>
                  </a:moveTo>
                  <a:lnTo>
                    <a:pt x="51816" y="204216"/>
                  </a:lnTo>
                  <a:lnTo>
                    <a:pt x="48768" y="204216"/>
                  </a:lnTo>
                  <a:lnTo>
                    <a:pt x="48768" y="210312"/>
                  </a:lnTo>
                  <a:lnTo>
                    <a:pt x="50292" y="210312"/>
                  </a:lnTo>
                  <a:lnTo>
                    <a:pt x="53340" y="207264"/>
                  </a:lnTo>
                  <a:close/>
                </a:path>
                <a:path w="175260" h="405764">
                  <a:moveTo>
                    <a:pt x="56375" y="161544"/>
                  </a:moveTo>
                  <a:lnTo>
                    <a:pt x="53327" y="158496"/>
                  </a:lnTo>
                  <a:lnTo>
                    <a:pt x="51803" y="160020"/>
                  </a:lnTo>
                  <a:lnTo>
                    <a:pt x="51803" y="163068"/>
                  </a:lnTo>
                  <a:lnTo>
                    <a:pt x="53327" y="164592"/>
                  </a:lnTo>
                  <a:lnTo>
                    <a:pt x="56375" y="161544"/>
                  </a:lnTo>
                  <a:close/>
                </a:path>
                <a:path w="175260" h="405764">
                  <a:moveTo>
                    <a:pt x="57912" y="242316"/>
                  </a:moveTo>
                  <a:lnTo>
                    <a:pt x="56388" y="240792"/>
                  </a:lnTo>
                  <a:lnTo>
                    <a:pt x="53340" y="243840"/>
                  </a:lnTo>
                  <a:lnTo>
                    <a:pt x="54864" y="243840"/>
                  </a:lnTo>
                  <a:lnTo>
                    <a:pt x="56388" y="245364"/>
                  </a:lnTo>
                  <a:lnTo>
                    <a:pt x="57912" y="245364"/>
                  </a:lnTo>
                  <a:lnTo>
                    <a:pt x="57912" y="243840"/>
                  </a:lnTo>
                  <a:lnTo>
                    <a:pt x="57912" y="242316"/>
                  </a:lnTo>
                  <a:close/>
                </a:path>
                <a:path w="175260" h="405764">
                  <a:moveTo>
                    <a:pt x="59423" y="277368"/>
                  </a:moveTo>
                  <a:lnTo>
                    <a:pt x="57899" y="277368"/>
                  </a:lnTo>
                  <a:lnTo>
                    <a:pt x="56375" y="278892"/>
                  </a:lnTo>
                  <a:lnTo>
                    <a:pt x="57899" y="280416"/>
                  </a:lnTo>
                  <a:lnTo>
                    <a:pt x="59423" y="280416"/>
                  </a:lnTo>
                  <a:lnTo>
                    <a:pt x="59423" y="277368"/>
                  </a:lnTo>
                  <a:close/>
                </a:path>
                <a:path w="175260" h="405764">
                  <a:moveTo>
                    <a:pt x="60947" y="254520"/>
                  </a:moveTo>
                  <a:lnTo>
                    <a:pt x="59423" y="252996"/>
                  </a:lnTo>
                  <a:lnTo>
                    <a:pt x="56375" y="251472"/>
                  </a:lnTo>
                  <a:lnTo>
                    <a:pt x="54851" y="252996"/>
                  </a:lnTo>
                  <a:lnTo>
                    <a:pt x="54851" y="260616"/>
                  </a:lnTo>
                  <a:lnTo>
                    <a:pt x="56375" y="260616"/>
                  </a:lnTo>
                  <a:lnTo>
                    <a:pt x="59423" y="262140"/>
                  </a:lnTo>
                  <a:lnTo>
                    <a:pt x="60947" y="260616"/>
                  </a:lnTo>
                  <a:lnTo>
                    <a:pt x="60947" y="254520"/>
                  </a:lnTo>
                  <a:close/>
                </a:path>
                <a:path w="175260" h="405764">
                  <a:moveTo>
                    <a:pt x="60960" y="216408"/>
                  </a:moveTo>
                  <a:lnTo>
                    <a:pt x="57912" y="213360"/>
                  </a:lnTo>
                  <a:lnTo>
                    <a:pt x="54864" y="214884"/>
                  </a:lnTo>
                  <a:lnTo>
                    <a:pt x="54864" y="216408"/>
                  </a:lnTo>
                  <a:lnTo>
                    <a:pt x="56388" y="219456"/>
                  </a:lnTo>
                  <a:lnTo>
                    <a:pt x="59436" y="219456"/>
                  </a:lnTo>
                  <a:lnTo>
                    <a:pt x="60960" y="216408"/>
                  </a:lnTo>
                  <a:close/>
                </a:path>
                <a:path w="175260" h="405764">
                  <a:moveTo>
                    <a:pt x="60960" y="143256"/>
                  </a:moveTo>
                  <a:lnTo>
                    <a:pt x="57912" y="140208"/>
                  </a:lnTo>
                  <a:lnTo>
                    <a:pt x="54864" y="141732"/>
                  </a:lnTo>
                  <a:lnTo>
                    <a:pt x="53340" y="143256"/>
                  </a:lnTo>
                  <a:lnTo>
                    <a:pt x="54864" y="146304"/>
                  </a:lnTo>
                  <a:lnTo>
                    <a:pt x="59436" y="146304"/>
                  </a:lnTo>
                  <a:lnTo>
                    <a:pt x="60960" y="143256"/>
                  </a:lnTo>
                  <a:close/>
                </a:path>
                <a:path w="175260" h="405764">
                  <a:moveTo>
                    <a:pt x="60960" y="131064"/>
                  </a:moveTo>
                  <a:lnTo>
                    <a:pt x="57912" y="128016"/>
                  </a:lnTo>
                  <a:lnTo>
                    <a:pt x="54864" y="131064"/>
                  </a:lnTo>
                  <a:lnTo>
                    <a:pt x="56388" y="132588"/>
                  </a:lnTo>
                  <a:lnTo>
                    <a:pt x="60960" y="132588"/>
                  </a:lnTo>
                  <a:lnTo>
                    <a:pt x="60960" y="131064"/>
                  </a:lnTo>
                  <a:close/>
                </a:path>
                <a:path w="175260" h="405764">
                  <a:moveTo>
                    <a:pt x="62471" y="176784"/>
                  </a:moveTo>
                  <a:lnTo>
                    <a:pt x="60947" y="176784"/>
                  </a:lnTo>
                  <a:lnTo>
                    <a:pt x="59423" y="175260"/>
                  </a:lnTo>
                  <a:lnTo>
                    <a:pt x="56375" y="175260"/>
                  </a:lnTo>
                  <a:lnTo>
                    <a:pt x="56375" y="176784"/>
                  </a:lnTo>
                  <a:lnTo>
                    <a:pt x="54851" y="176784"/>
                  </a:lnTo>
                  <a:lnTo>
                    <a:pt x="53327" y="178308"/>
                  </a:lnTo>
                  <a:lnTo>
                    <a:pt x="53327" y="184404"/>
                  </a:lnTo>
                  <a:lnTo>
                    <a:pt x="54851" y="184404"/>
                  </a:lnTo>
                  <a:lnTo>
                    <a:pt x="54851" y="185928"/>
                  </a:lnTo>
                  <a:lnTo>
                    <a:pt x="60947" y="185928"/>
                  </a:lnTo>
                  <a:lnTo>
                    <a:pt x="62471" y="184404"/>
                  </a:lnTo>
                  <a:lnTo>
                    <a:pt x="62471" y="181356"/>
                  </a:lnTo>
                  <a:lnTo>
                    <a:pt x="62471" y="176784"/>
                  </a:lnTo>
                  <a:close/>
                </a:path>
                <a:path w="175260" h="405764">
                  <a:moveTo>
                    <a:pt x="62471" y="164592"/>
                  </a:moveTo>
                  <a:lnTo>
                    <a:pt x="60947" y="163068"/>
                  </a:lnTo>
                  <a:lnTo>
                    <a:pt x="59423" y="164592"/>
                  </a:lnTo>
                  <a:lnTo>
                    <a:pt x="59423" y="169164"/>
                  </a:lnTo>
                  <a:lnTo>
                    <a:pt x="62471" y="169164"/>
                  </a:lnTo>
                  <a:lnTo>
                    <a:pt x="62471" y="166116"/>
                  </a:lnTo>
                  <a:lnTo>
                    <a:pt x="62471" y="164592"/>
                  </a:lnTo>
                  <a:close/>
                </a:path>
                <a:path w="175260" h="405764">
                  <a:moveTo>
                    <a:pt x="64008" y="150876"/>
                  </a:moveTo>
                  <a:lnTo>
                    <a:pt x="60960" y="150876"/>
                  </a:lnTo>
                  <a:lnTo>
                    <a:pt x="60960" y="153924"/>
                  </a:lnTo>
                  <a:lnTo>
                    <a:pt x="60960" y="155448"/>
                  </a:lnTo>
                  <a:lnTo>
                    <a:pt x="64008" y="155448"/>
                  </a:lnTo>
                  <a:lnTo>
                    <a:pt x="64008" y="150876"/>
                  </a:lnTo>
                  <a:close/>
                </a:path>
                <a:path w="175260" h="405764">
                  <a:moveTo>
                    <a:pt x="65519" y="230124"/>
                  </a:moveTo>
                  <a:lnTo>
                    <a:pt x="62471" y="230124"/>
                  </a:lnTo>
                  <a:lnTo>
                    <a:pt x="59423" y="233172"/>
                  </a:lnTo>
                  <a:lnTo>
                    <a:pt x="62471" y="236220"/>
                  </a:lnTo>
                  <a:lnTo>
                    <a:pt x="65519" y="236220"/>
                  </a:lnTo>
                  <a:lnTo>
                    <a:pt x="65519" y="233172"/>
                  </a:lnTo>
                  <a:lnTo>
                    <a:pt x="65519" y="230124"/>
                  </a:lnTo>
                  <a:close/>
                </a:path>
                <a:path w="175260" h="405764">
                  <a:moveTo>
                    <a:pt x="68580" y="138684"/>
                  </a:moveTo>
                  <a:lnTo>
                    <a:pt x="67056" y="137160"/>
                  </a:lnTo>
                  <a:lnTo>
                    <a:pt x="65532" y="138684"/>
                  </a:lnTo>
                  <a:lnTo>
                    <a:pt x="65532" y="141732"/>
                  </a:lnTo>
                  <a:lnTo>
                    <a:pt x="68580" y="141732"/>
                  </a:lnTo>
                  <a:lnTo>
                    <a:pt x="68580" y="140208"/>
                  </a:lnTo>
                  <a:lnTo>
                    <a:pt x="68580" y="138684"/>
                  </a:lnTo>
                  <a:close/>
                </a:path>
                <a:path w="175260" h="405764">
                  <a:moveTo>
                    <a:pt x="70091" y="272796"/>
                  </a:moveTo>
                  <a:lnTo>
                    <a:pt x="67043" y="271272"/>
                  </a:lnTo>
                  <a:lnTo>
                    <a:pt x="63995" y="272796"/>
                  </a:lnTo>
                  <a:lnTo>
                    <a:pt x="62471" y="275844"/>
                  </a:lnTo>
                  <a:lnTo>
                    <a:pt x="63995" y="277368"/>
                  </a:lnTo>
                  <a:lnTo>
                    <a:pt x="67043" y="278892"/>
                  </a:lnTo>
                  <a:lnTo>
                    <a:pt x="70091" y="278892"/>
                  </a:lnTo>
                  <a:lnTo>
                    <a:pt x="70091" y="272796"/>
                  </a:lnTo>
                  <a:close/>
                </a:path>
                <a:path w="175260" h="405764">
                  <a:moveTo>
                    <a:pt x="70091" y="248424"/>
                  </a:moveTo>
                  <a:lnTo>
                    <a:pt x="67043" y="245376"/>
                  </a:lnTo>
                  <a:lnTo>
                    <a:pt x="65519" y="246900"/>
                  </a:lnTo>
                  <a:lnTo>
                    <a:pt x="65519" y="248424"/>
                  </a:lnTo>
                  <a:lnTo>
                    <a:pt x="65519" y="249948"/>
                  </a:lnTo>
                  <a:lnTo>
                    <a:pt x="68567" y="249948"/>
                  </a:lnTo>
                  <a:lnTo>
                    <a:pt x="70091" y="248424"/>
                  </a:lnTo>
                  <a:close/>
                </a:path>
                <a:path w="175260" h="405764">
                  <a:moveTo>
                    <a:pt x="71628" y="224028"/>
                  </a:moveTo>
                  <a:lnTo>
                    <a:pt x="70104" y="224028"/>
                  </a:lnTo>
                  <a:lnTo>
                    <a:pt x="68580" y="225552"/>
                  </a:lnTo>
                  <a:lnTo>
                    <a:pt x="68580" y="227076"/>
                  </a:lnTo>
                  <a:lnTo>
                    <a:pt x="70104" y="228600"/>
                  </a:lnTo>
                  <a:lnTo>
                    <a:pt x="71628" y="228600"/>
                  </a:lnTo>
                  <a:lnTo>
                    <a:pt x="71628" y="224028"/>
                  </a:lnTo>
                  <a:close/>
                </a:path>
                <a:path w="175260" h="405764">
                  <a:moveTo>
                    <a:pt x="71628" y="129540"/>
                  </a:moveTo>
                  <a:lnTo>
                    <a:pt x="70104" y="129540"/>
                  </a:lnTo>
                  <a:lnTo>
                    <a:pt x="68580" y="131064"/>
                  </a:lnTo>
                  <a:lnTo>
                    <a:pt x="68580" y="132588"/>
                  </a:lnTo>
                  <a:lnTo>
                    <a:pt x="70104" y="134112"/>
                  </a:lnTo>
                  <a:lnTo>
                    <a:pt x="71628" y="132588"/>
                  </a:lnTo>
                  <a:lnTo>
                    <a:pt x="71628" y="129540"/>
                  </a:lnTo>
                  <a:close/>
                </a:path>
                <a:path w="175260" h="405764">
                  <a:moveTo>
                    <a:pt x="73152" y="199644"/>
                  </a:moveTo>
                  <a:lnTo>
                    <a:pt x="71628" y="198120"/>
                  </a:lnTo>
                  <a:lnTo>
                    <a:pt x="71628" y="196596"/>
                  </a:lnTo>
                  <a:lnTo>
                    <a:pt x="70104" y="195072"/>
                  </a:lnTo>
                  <a:lnTo>
                    <a:pt x="68580" y="195072"/>
                  </a:lnTo>
                  <a:lnTo>
                    <a:pt x="67056" y="193548"/>
                  </a:lnTo>
                  <a:lnTo>
                    <a:pt x="65532" y="193548"/>
                  </a:lnTo>
                  <a:lnTo>
                    <a:pt x="64008" y="195072"/>
                  </a:lnTo>
                  <a:lnTo>
                    <a:pt x="64008" y="196596"/>
                  </a:lnTo>
                  <a:lnTo>
                    <a:pt x="62484" y="196596"/>
                  </a:lnTo>
                  <a:lnTo>
                    <a:pt x="60960" y="198120"/>
                  </a:lnTo>
                  <a:lnTo>
                    <a:pt x="60960" y="201168"/>
                  </a:lnTo>
                  <a:lnTo>
                    <a:pt x="62484" y="202692"/>
                  </a:lnTo>
                  <a:lnTo>
                    <a:pt x="62484" y="204216"/>
                  </a:lnTo>
                  <a:lnTo>
                    <a:pt x="64008" y="204216"/>
                  </a:lnTo>
                  <a:lnTo>
                    <a:pt x="65532" y="205740"/>
                  </a:lnTo>
                  <a:lnTo>
                    <a:pt x="70104" y="205740"/>
                  </a:lnTo>
                  <a:lnTo>
                    <a:pt x="71628" y="204216"/>
                  </a:lnTo>
                  <a:lnTo>
                    <a:pt x="73152" y="202692"/>
                  </a:lnTo>
                  <a:lnTo>
                    <a:pt x="73152" y="199644"/>
                  </a:lnTo>
                  <a:close/>
                </a:path>
                <a:path w="175260" h="405764">
                  <a:moveTo>
                    <a:pt x="74676" y="184416"/>
                  </a:moveTo>
                  <a:lnTo>
                    <a:pt x="73152" y="182892"/>
                  </a:lnTo>
                  <a:lnTo>
                    <a:pt x="71628" y="184416"/>
                  </a:lnTo>
                  <a:lnTo>
                    <a:pt x="71628" y="185940"/>
                  </a:lnTo>
                  <a:lnTo>
                    <a:pt x="73152" y="187464"/>
                  </a:lnTo>
                  <a:lnTo>
                    <a:pt x="74676" y="185940"/>
                  </a:lnTo>
                  <a:lnTo>
                    <a:pt x="74676" y="184416"/>
                  </a:lnTo>
                  <a:close/>
                </a:path>
                <a:path w="175260" h="405764">
                  <a:moveTo>
                    <a:pt x="74676" y="170688"/>
                  </a:moveTo>
                  <a:lnTo>
                    <a:pt x="73152" y="167640"/>
                  </a:lnTo>
                  <a:lnTo>
                    <a:pt x="71628" y="166116"/>
                  </a:lnTo>
                  <a:lnTo>
                    <a:pt x="71628" y="167640"/>
                  </a:lnTo>
                  <a:lnTo>
                    <a:pt x="70104" y="170688"/>
                  </a:lnTo>
                  <a:lnTo>
                    <a:pt x="71628" y="172212"/>
                  </a:lnTo>
                  <a:lnTo>
                    <a:pt x="71628" y="173736"/>
                  </a:lnTo>
                  <a:lnTo>
                    <a:pt x="74676" y="170688"/>
                  </a:lnTo>
                  <a:close/>
                </a:path>
                <a:path w="175260" h="405764">
                  <a:moveTo>
                    <a:pt x="76187" y="288036"/>
                  </a:moveTo>
                  <a:lnTo>
                    <a:pt x="74663" y="286512"/>
                  </a:lnTo>
                  <a:lnTo>
                    <a:pt x="73139" y="286512"/>
                  </a:lnTo>
                  <a:lnTo>
                    <a:pt x="70091" y="284988"/>
                  </a:lnTo>
                  <a:lnTo>
                    <a:pt x="68567" y="288036"/>
                  </a:lnTo>
                  <a:lnTo>
                    <a:pt x="68567" y="292608"/>
                  </a:lnTo>
                  <a:lnTo>
                    <a:pt x="70091" y="294132"/>
                  </a:lnTo>
                  <a:lnTo>
                    <a:pt x="73139" y="295656"/>
                  </a:lnTo>
                  <a:lnTo>
                    <a:pt x="76187" y="292608"/>
                  </a:lnTo>
                  <a:lnTo>
                    <a:pt x="76187" y="288036"/>
                  </a:lnTo>
                  <a:close/>
                </a:path>
                <a:path w="175260" h="405764">
                  <a:moveTo>
                    <a:pt x="77724" y="251460"/>
                  </a:moveTo>
                  <a:lnTo>
                    <a:pt x="74676" y="249936"/>
                  </a:lnTo>
                  <a:lnTo>
                    <a:pt x="71628" y="252984"/>
                  </a:lnTo>
                  <a:lnTo>
                    <a:pt x="73152" y="256032"/>
                  </a:lnTo>
                  <a:lnTo>
                    <a:pt x="74676" y="256032"/>
                  </a:lnTo>
                  <a:lnTo>
                    <a:pt x="77724" y="252984"/>
                  </a:lnTo>
                  <a:lnTo>
                    <a:pt x="77724" y="251460"/>
                  </a:lnTo>
                  <a:close/>
                </a:path>
                <a:path w="175260" h="405764">
                  <a:moveTo>
                    <a:pt x="77724" y="153924"/>
                  </a:moveTo>
                  <a:lnTo>
                    <a:pt x="76200" y="153924"/>
                  </a:lnTo>
                  <a:lnTo>
                    <a:pt x="76200" y="152400"/>
                  </a:lnTo>
                  <a:lnTo>
                    <a:pt x="70104" y="152400"/>
                  </a:lnTo>
                  <a:lnTo>
                    <a:pt x="68580" y="153924"/>
                  </a:lnTo>
                  <a:lnTo>
                    <a:pt x="68580" y="158496"/>
                  </a:lnTo>
                  <a:lnTo>
                    <a:pt x="71628" y="161544"/>
                  </a:lnTo>
                  <a:lnTo>
                    <a:pt x="74676" y="161544"/>
                  </a:lnTo>
                  <a:lnTo>
                    <a:pt x="77724" y="158496"/>
                  </a:lnTo>
                  <a:lnTo>
                    <a:pt x="77724" y="153924"/>
                  </a:lnTo>
                  <a:close/>
                </a:path>
                <a:path w="175260" h="405764">
                  <a:moveTo>
                    <a:pt x="80759" y="275844"/>
                  </a:moveTo>
                  <a:lnTo>
                    <a:pt x="79235" y="274320"/>
                  </a:lnTo>
                  <a:lnTo>
                    <a:pt x="76187" y="275844"/>
                  </a:lnTo>
                  <a:lnTo>
                    <a:pt x="76187" y="278892"/>
                  </a:lnTo>
                  <a:lnTo>
                    <a:pt x="80759" y="278892"/>
                  </a:lnTo>
                  <a:lnTo>
                    <a:pt x="80759" y="277368"/>
                  </a:lnTo>
                  <a:lnTo>
                    <a:pt x="80759" y="275844"/>
                  </a:lnTo>
                  <a:close/>
                </a:path>
                <a:path w="175260" h="405764">
                  <a:moveTo>
                    <a:pt x="80759" y="211836"/>
                  </a:moveTo>
                  <a:lnTo>
                    <a:pt x="79235" y="210312"/>
                  </a:lnTo>
                  <a:lnTo>
                    <a:pt x="77711" y="210312"/>
                  </a:lnTo>
                  <a:lnTo>
                    <a:pt x="76187" y="213360"/>
                  </a:lnTo>
                  <a:lnTo>
                    <a:pt x="76187" y="214884"/>
                  </a:lnTo>
                  <a:lnTo>
                    <a:pt x="80759" y="214884"/>
                  </a:lnTo>
                  <a:lnTo>
                    <a:pt x="80759" y="213360"/>
                  </a:lnTo>
                  <a:lnTo>
                    <a:pt x="80759" y="211836"/>
                  </a:lnTo>
                  <a:close/>
                </a:path>
                <a:path w="175260" h="405764">
                  <a:moveTo>
                    <a:pt x="80759" y="192024"/>
                  </a:moveTo>
                  <a:lnTo>
                    <a:pt x="77711" y="192024"/>
                  </a:lnTo>
                  <a:lnTo>
                    <a:pt x="76187" y="195072"/>
                  </a:lnTo>
                  <a:lnTo>
                    <a:pt x="77711" y="198120"/>
                  </a:lnTo>
                  <a:lnTo>
                    <a:pt x="80759" y="198120"/>
                  </a:lnTo>
                  <a:lnTo>
                    <a:pt x="80759" y="195072"/>
                  </a:lnTo>
                  <a:lnTo>
                    <a:pt x="80759" y="192024"/>
                  </a:lnTo>
                  <a:close/>
                </a:path>
                <a:path w="175260" h="405764">
                  <a:moveTo>
                    <a:pt x="82296" y="227076"/>
                  </a:moveTo>
                  <a:lnTo>
                    <a:pt x="79248" y="225552"/>
                  </a:lnTo>
                  <a:lnTo>
                    <a:pt x="76200" y="228600"/>
                  </a:lnTo>
                  <a:lnTo>
                    <a:pt x="77724" y="231648"/>
                  </a:lnTo>
                  <a:lnTo>
                    <a:pt x="82296" y="231648"/>
                  </a:lnTo>
                  <a:lnTo>
                    <a:pt x="82296" y="228600"/>
                  </a:lnTo>
                  <a:lnTo>
                    <a:pt x="82296" y="227076"/>
                  </a:lnTo>
                  <a:close/>
                </a:path>
                <a:path w="175260" h="405764">
                  <a:moveTo>
                    <a:pt x="83807" y="291084"/>
                  </a:moveTo>
                  <a:lnTo>
                    <a:pt x="82283" y="289560"/>
                  </a:lnTo>
                  <a:lnTo>
                    <a:pt x="80759" y="291084"/>
                  </a:lnTo>
                  <a:lnTo>
                    <a:pt x="80759" y="292608"/>
                  </a:lnTo>
                  <a:lnTo>
                    <a:pt x="82283" y="294132"/>
                  </a:lnTo>
                  <a:lnTo>
                    <a:pt x="83807" y="294132"/>
                  </a:lnTo>
                  <a:lnTo>
                    <a:pt x="83807" y="291084"/>
                  </a:lnTo>
                  <a:close/>
                </a:path>
                <a:path w="175260" h="405764">
                  <a:moveTo>
                    <a:pt x="85344" y="304800"/>
                  </a:moveTo>
                  <a:lnTo>
                    <a:pt x="83820" y="303276"/>
                  </a:lnTo>
                  <a:lnTo>
                    <a:pt x="77724" y="303276"/>
                  </a:lnTo>
                  <a:lnTo>
                    <a:pt x="76200" y="304800"/>
                  </a:lnTo>
                  <a:lnTo>
                    <a:pt x="76200" y="307848"/>
                  </a:lnTo>
                  <a:lnTo>
                    <a:pt x="77724" y="307848"/>
                  </a:lnTo>
                  <a:lnTo>
                    <a:pt x="77724" y="309372"/>
                  </a:lnTo>
                  <a:lnTo>
                    <a:pt x="79248" y="309372"/>
                  </a:lnTo>
                  <a:lnTo>
                    <a:pt x="80772" y="310896"/>
                  </a:lnTo>
                  <a:lnTo>
                    <a:pt x="83820" y="310896"/>
                  </a:lnTo>
                  <a:lnTo>
                    <a:pt x="85344" y="307848"/>
                  </a:lnTo>
                  <a:lnTo>
                    <a:pt x="85344" y="304800"/>
                  </a:lnTo>
                  <a:close/>
                </a:path>
                <a:path w="175260" h="405764">
                  <a:moveTo>
                    <a:pt x="88379" y="243840"/>
                  </a:moveTo>
                  <a:lnTo>
                    <a:pt x="83807" y="243840"/>
                  </a:lnTo>
                  <a:lnTo>
                    <a:pt x="79235" y="248412"/>
                  </a:lnTo>
                  <a:lnTo>
                    <a:pt x="80759" y="251460"/>
                  </a:lnTo>
                  <a:lnTo>
                    <a:pt x="80759" y="252984"/>
                  </a:lnTo>
                  <a:lnTo>
                    <a:pt x="82283" y="252984"/>
                  </a:lnTo>
                  <a:lnTo>
                    <a:pt x="83807" y="251460"/>
                  </a:lnTo>
                  <a:lnTo>
                    <a:pt x="85331" y="251460"/>
                  </a:lnTo>
                  <a:lnTo>
                    <a:pt x="88379" y="248412"/>
                  </a:lnTo>
                  <a:lnTo>
                    <a:pt x="88379" y="243840"/>
                  </a:lnTo>
                  <a:close/>
                </a:path>
                <a:path w="175260" h="405764">
                  <a:moveTo>
                    <a:pt x="88392" y="152400"/>
                  </a:moveTo>
                  <a:lnTo>
                    <a:pt x="85344" y="152400"/>
                  </a:lnTo>
                  <a:lnTo>
                    <a:pt x="83820" y="153924"/>
                  </a:lnTo>
                  <a:lnTo>
                    <a:pt x="85344" y="155448"/>
                  </a:lnTo>
                  <a:lnTo>
                    <a:pt x="88392" y="155448"/>
                  </a:lnTo>
                  <a:lnTo>
                    <a:pt x="88392" y="153924"/>
                  </a:lnTo>
                  <a:lnTo>
                    <a:pt x="88392" y="152400"/>
                  </a:lnTo>
                  <a:close/>
                </a:path>
                <a:path w="175260" h="405764">
                  <a:moveTo>
                    <a:pt x="92951" y="205740"/>
                  </a:moveTo>
                  <a:lnTo>
                    <a:pt x="89903" y="202692"/>
                  </a:lnTo>
                  <a:lnTo>
                    <a:pt x="86855" y="205740"/>
                  </a:lnTo>
                  <a:lnTo>
                    <a:pt x="89903" y="208788"/>
                  </a:lnTo>
                  <a:lnTo>
                    <a:pt x="92951" y="205740"/>
                  </a:lnTo>
                  <a:close/>
                </a:path>
                <a:path w="175260" h="405764">
                  <a:moveTo>
                    <a:pt x="94488" y="371856"/>
                  </a:moveTo>
                  <a:lnTo>
                    <a:pt x="92964" y="370332"/>
                  </a:lnTo>
                  <a:lnTo>
                    <a:pt x="92964" y="368808"/>
                  </a:lnTo>
                  <a:lnTo>
                    <a:pt x="91427" y="367284"/>
                  </a:lnTo>
                  <a:lnTo>
                    <a:pt x="91427" y="365760"/>
                  </a:lnTo>
                  <a:lnTo>
                    <a:pt x="89903" y="365760"/>
                  </a:lnTo>
                  <a:lnTo>
                    <a:pt x="88379" y="364236"/>
                  </a:lnTo>
                  <a:lnTo>
                    <a:pt x="86855" y="365760"/>
                  </a:lnTo>
                  <a:lnTo>
                    <a:pt x="85331" y="365760"/>
                  </a:lnTo>
                  <a:lnTo>
                    <a:pt x="85331" y="373380"/>
                  </a:lnTo>
                  <a:lnTo>
                    <a:pt x="86855" y="374904"/>
                  </a:lnTo>
                  <a:lnTo>
                    <a:pt x="88379" y="377952"/>
                  </a:lnTo>
                  <a:lnTo>
                    <a:pt x="89903" y="379476"/>
                  </a:lnTo>
                  <a:lnTo>
                    <a:pt x="92964" y="379476"/>
                  </a:lnTo>
                  <a:lnTo>
                    <a:pt x="94488" y="377952"/>
                  </a:lnTo>
                  <a:lnTo>
                    <a:pt x="94488" y="371856"/>
                  </a:lnTo>
                  <a:close/>
                </a:path>
                <a:path w="175260" h="405764">
                  <a:moveTo>
                    <a:pt x="95999" y="265176"/>
                  </a:moveTo>
                  <a:lnTo>
                    <a:pt x="94475" y="263652"/>
                  </a:lnTo>
                  <a:lnTo>
                    <a:pt x="91427" y="263652"/>
                  </a:lnTo>
                  <a:lnTo>
                    <a:pt x="89903" y="265176"/>
                  </a:lnTo>
                  <a:lnTo>
                    <a:pt x="92951" y="268224"/>
                  </a:lnTo>
                  <a:lnTo>
                    <a:pt x="95999" y="265176"/>
                  </a:lnTo>
                  <a:close/>
                </a:path>
                <a:path w="175260" h="405764">
                  <a:moveTo>
                    <a:pt x="96012" y="214884"/>
                  </a:moveTo>
                  <a:lnTo>
                    <a:pt x="94488" y="213360"/>
                  </a:lnTo>
                  <a:lnTo>
                    <a:pt x="92964" y="214884"/>
                  </a:lnTo>
                  <a:lnTo>
                    <a:pt x="91440" y="214884"/>
                  </a:lnTo>
                  <a:lnTo>
                    <a:pt x="92964" y="216408"/>
                  </a:lnTo>
                  <a:lnTo>
                    <a:pt x="96012" y="216408"/>
                  </a:lnTo>
                  <a:lnTo>
                    <a:pt x="96012" y="214884"/>
                  </a:lnTo>
                  <a:close/>
                </a:path>
                <a:path w="175260" h="405764">
                  <a:moveTo>
                    <a:pt x="97523" y="339852"/>
                  </a:moveTo>
                  <a:lnTo>
                    <a:pt x="95999" y="338328"/>
                  </a:lnTo>
                  <a:lnTo>
                    <a:pt x="94475" y="338328"/>
                  </a:lnTo>
                  <a:lnTo>
                    <a:pt x="94475" y="341376"/>
                  </a:lnTo>
                  <a:lnTo>
                    <a:pt x="94475" y="342900"/>
                  </a:lnTo>
                  <a:lnTo>
                    <a:pt x="95999" y="344424"/>
                  </a:lnTo>
                  <a:lnTo>
                    <a:pt x="97523" y="342900"/>
                  </a:lnTo>
                  <a:lnTo>
                    <a:pt x="97523" y="339852"/>
                  </a:lnTo>
                  <a:close/>
                </a:path>
                <a:path w="175260" h="405764">
                  <a:moveTo>
                    <a:pt x="99060" y="294132"/>
                  </a:moveTo>
                  <a:lnTo>
                    <a:pt x="97536" y="292608"/>
                  </a:lnTo>
                  <a:lnTo>
                    <a:pt x="94488" y="291084"/>
                  </a:lnTo>
                  <a:lnTo>
                    <a:pt x="91440" y="294132"/>
                  </a:lnTo>
                  <a:lnTo>
                    <a:pt x="92964" y="297180"/>
                  </a:lnTo>
                  <a:lnTo>
                    <a:pt x="97536" y="297180"/>
                  </a:lnTo>
                  <a:lnTo>
                    <a:pt x="99060" y="294132"/>
                  </a:lnTo>
                  <a:close/>
                </a:path>
                <a:path w="175260" h="405764">
                  <a:moveTo>
                    <a:pt x="99060" y="134124"/>
                  </a:moveTo>
                  <a:lnTo>
                    <a:pt x="96012" y="132600"/>
                  </a:lnTo>
                  <a:lnTo>
                    <a:pt x="94488" y="134124"/>
                  </a:lnTo>
                  <a:lnTo>
                    <a:pt x="94488" y="138696"/>
                  </a:lnTo>
                  <a:lnTo>
                    <a:pt x="97536" y="138696"/>
                  </a:lnTo>
                  <a:lnTo>
                    <a:pt x="99060" y="135648"/>
                  </a:lnTo>
                  <a:lnTo>
                    <a:pt x="99060" y="134124"/>
                  </a:lnTo>
                  <a:close/>
                </a:path>
                <a:path w="175260" h="405764">
                  <a:moveTo>
                    <a:pt x="100571" y="245364"/>
                  </a:moveTo>
                  <a:lnTo>
                    <a:pt x="99047" y="243840"/>
                  </a:lnTo>
                  <a:lnTo>
                    <a:pt x="97523" y="245364"/>
                  </a:lnTo>
                  <a:lnTo>
                    <a:pt x="97523" y="249936"/>
                  </a:lnTo>
                  <a:lnTo>
                    <a:pt x="100571" y="249936"/>
                  </a:lnTo>
                  <a:lnTo>
                    <a:pt x="100571" y="246888"/>
                  </a:lnTo>
                  <a:lnTo>
                    <a:pt x="100571" y="245364"/>
                  </a:lnTo>
                  <a:close/>
                </a:path>
                <a:path w="175260" h="405764">
                  <a:moveTo>
                    <a:pt x="103619" y="158496"/>
                  </a:moveTo>
                  <a:lnTo>
                    <a:pt x="99047" y="158496"/>
                  </a:lnTo>
                  <a:lnTo>
                    <a:pt x="97523" y="161544"/>
                  </a:lnTo>
                  <a:lnTo>
                    <a:pt x="100571" y="164592"/>
                  </a:lnTo>
                  <a:lnTo>
                    <a:pt x="103619" y="161544"/>
                  </a:lnTo>
                  <a:lnTo>
                    <a:pt x="103619" y="158496"/>
                  </a:lnTo>
                  <a:close/>
                </a:path>
                <a:path w="175260" h="405764">
                  <a:moveTo>
                    <a:pt x="108191" y="361200"/>
                  </a:moveTo>
                  <a:lnTo>
                    <a:pt x="105143" y="361200"/>
                  </a:lnTo>
                  <a:lnTo>
                    <a:pt x="103619" y="362724"/>
                  </a:lnTo>
                  <a:lnTo>
                    <a:pt x="105143" y="364248"/>
                  </a:lnTo>
                  <a:lnTo>
                    <a:pt x="108191" y="364248"/>
                  </a:lnTo>
                  <a:lnTo>
                    <a:pt x="108191" y="362724"/>
                  </a:lnTo>
                  <a:lnTo>
                    <a:pt x="108191" y="361200"/>
                  </a:lnTo>
                  <a:close/>
                </a:path>
                <a:path w="175260" h="405764">
                  <a:moveTo>
                    <a:pt x="112776" y="341376"/>
                  </a:moveTo>
                  <a:lnTo>
                    <a:pt x="109728" y="338328"/>
                  </a:lnTo>
                  <a:lnTo>
                    <a:pt x="106680" y="339852"/>
                  </a:lnTo>
                  <a:lnTo>
                    <a:pt x="105156" y="341376"/>
                  </a:lnTo>
                  <a:lnTo>
                    <a:pt x="106680" y="344424"/>
                  </a:lnTo>
                  <a:lnTo>
                    <a:pt x="111252" y="344424"/>
                  </a:lnTo>
                  <a:lnTo>
                    <a:pt x="112776" y="341376"/>
                  </a:lnTo>
                  <a:close/>
                </a:path>
                <a:path w="175260" h="405764">
                  <a:moveTo>
                    <a:pt x="112776" y="268224"/>
                  </a:moveTo>
                  <a:lnTo>
                    <a:pt x="111252" y="266700"/>
                  </a:lnTo>
                  <a:lnTo>
                    <a:pt x="108204" y="266700"/>
                  </a:lnTo>
                  <a:lnTo>
                    <a:pt x="106680" y="268224"/>
                  </a:lnTo>
                  <a:lnTo>
                    <a:pt x="109728" y="271272"/>
                  </a:lnTo>
                  <a:lnTo>
                    <a:pt x="111252" y="271272"/>
                  </a:lnTo>
                  <a:lnTo>
                    <a:pt x="112776" y="268224"/>
                  </a:lnTo>
                  <a:close/>
                </a:path>
                <a:path w="175260" h="405764">
                  <a:moveTo>
                    <a:pt x="114287" y="208788"/>
                  </a:moveTo>
                  <a:lnTo>
                    <a:pt x="111239" y="205740"/>
                  </a:lnTo>
                  <a:lnTo>
                    <a:pt x="108191" y="207264"/>
                  </a:lnTo>
                  <a:lnTo>
                    <a:pt x="108191" y="211836"/>
                  </a:lnTo>
                  <a:lnTo>
                    <a:pt x="112763" y="211836"/>
                  </a:lnTo>
                  <a:lnTo>
                    <a:pt x="114287" y="208788"/>
                  </a:lnTo>
                  <a:close/>
                </a:path>
                <a:path w="175260" h="405764">
                  <a:moveTo>
                    <a:pt x="114300" y="288048"/>
                  </a:moveTo>
                  <a:lnTo>
                    <a:pt x="111252" y="285000"/>
                  </a:lnTo>
                  <a:lnTo>
                    <a:pt x="109728" y="286524"/>
                  </a:lnTo>
                  <a:lnTo>
                    <a:pt x="109728" y="288048"/>
                  </a:lnTo>
                  <a:lnTo>
                    <a:pt x="111252" y="289572"/>
                  </a:lnTo>
                  <a:lnTo>
                    <a:pt x="112776" y="288048"/>
                  </a:lnTo>
                  <a:lnTo>
                    <a:pt x="114300" y="288048"/>
                  </a:lnTo>
                  <a:close/>
                </a:path>
                <a:path w="175260" h="405764">
                  <a:moveTo>
                    <a:pt x="114300" y="225552"/>
                  </a:moveTo>
                  <a:lnTo>
                    <a:pt x="112776" y="222504"/>
                  </a:lnTo>
                  <a:lnTo>
                    <a:pt x="109728" y="222504"/>
                  </a:lnTo>
                  <a:lnTo>
                    <a:pt x="106680" y="225552"/>
                  </a:lnTo>
                  <a:lnTo>
                    <a:pt x="108204" y="228600"/>
                  </a:lnTo>
                  <a:lnTo>
                    <a:pt x="112776" y="228600"/>
                  </a:lnTo>
                  <a:lnTo>
                    <a:pt x="114300" y="225552"/>
                  </a:lnTo>
                  <a:close/>
                </a:path>
                <a:path w="175260" h="405764">
                  <a:moveTo>
                    <a:pt x="118859" y="365760"/>
                  </a:moveTo>
                  <a:lnTo>
                    <a:pt x="112763" y="365760"/>
                  </a:lnTo>
                  <a:lnTo>
                    <a:pt x="112763" y="371856"/>
                  </a:lnTo>
                  <a:lnTo>
                    <a:pt x="118859" y="371856"/>
                  </a:lnTo>
                  <a:lnTo>
                    <a:pt x="118859" y="368808"/>
                  </a:lnTo>
                  <a:lnTo>
                    <a:pt x="118859" y="365760"/>
                  </a:lnTo>
                  <a:close/>
                </a:path>
                <a:path w="175260" h="405764">
                  <a:moveTo>
                    <a:pt x="118859" y="315468"/>
                  </a:moveTo>
                  <a:lnTo>
                    <a:pt x="117335" y="313944"/>
                  </a:lnTo>
                  <a:lnTo>
                    <a:pt x="114287" y="316992"/>
                  </a:lnTo>
                  <a:lnTo>
                    <a:pt x="115811" y="318516"/>
                  </a:lnTo>
                  <a:lnTo>
                    <a:pt x="118859" y="318516"/>
                  </a:lnTo>
                  <a:lnTo>
                    <a:pt x="118859" y="316992"/>
                  </a:lnTo>
                  <a:lnTo>
                    <a:pt x="118859" y="315468"/>
                  </a:lnTo>
                  <a:close/>
                </a:path>
                <a:path w="175260" h="405764">
                  <a:moveTo>
                    <a:pt x="123444" y="242316"/>
                  </a:moveTo>
                  <a:lnTo>
                    <a:pt x="120396" y="240792"/>
                  </a:lnTo>
                  <a:lnTo>
                    <a:pt x="118872" y="242316"/>
                  </a:lnTo>
                  <a:lnTo>
                    <a:pt x="118872" y="245364"/>
                  </a:lnTo>
                  <a:lnTo>
                    <a:pt x="123444" y="245364"/>
                  </a:lnTo>
                  <a:lnTo>
                    <a:pt x="123444" y="243840"/>
                  </a:lnTo>
                  <a:lnTo>
                    <a:pt x="123444" y="242316"/>
                  </a:lnTo>
                  <a:close/>
                </a:path>
                <a:path w="175260" h="405764">
                  <a:moveTo>
                    <a:pt x="123444" y="3048"/>
                  </a:moveTo>
                  <a:lnTo>
                    <a:pt x="121920" y="1524"/>
                  </a:lnTo>
                  <a:lnTo>
                    <a:pt x="118872" y="0"/>
                  </a:lnTo>
                  <a:lnTo>
                    <a:pt x="115824" y="1524"/>
                  </a:lnTo>
                  <a:lnTo>
                    <a:pt x="114300" y="3048"/>
                  </a:lnTo>
                  <a:lnTo>
                    <a:pt x="115824" y="4572"/>
                  </a:lnTo>
                  <a:lnTo>
                    <a:pt x="118872" y="6096"/>
                  </a:lnTo>
                  <a:lnTo>
                    <a:pt x="121920" y="4572"/>
                  </a:lnTo>
                  <a:lnTo>
                    <a:pt x="123444" y="3048"/>
                  </a:lnTo>
                  <a:close/>
                </a:path>
                <a:path w="175260" h="405764">
                  <a:moveTo>
                    <a:pt x="135623" y="329184"/>
                  </a:moveTo>
                  <a:lnTo>
                    <a:pt x="134099" y="326136"/>
                  </a:lnTo>
                  <a:lnTo>
                    <a:pt x="132575" y="324612"/>
                  </a:lnTo>
                  <a:lnTo>
                    <a:pt x="128003" y="324612"/>
                  </a:lnTo>
                  <a:lnTo>
                    <a:pt x="126479" y="326136"/>
                  </a:lnTo>
                  <a:lnTo>
                    <a:pt x="124955" y="329184"/>
                  </a:lnTo>
                  <a:lnTo>
                    <a:pt x="129527" y="333756"/>
                  </a:lnTo>
                  <a:lnTo>
                    <a:pt x="131051" y="333756"/>
                  </a:lnTo>
                  <a:lnTo>
                    <a:pt x="132575" y="332232"/>
                  </a:lnTo>
                  <a:lnTo>
                    <a:pt x="134099" y="332232"/>
                  </a:lnTo>
                  <a:lnTo>
                    <a:pt x="135623" y="329184"/>
                  </a:lnTo>
                  <a:close/>
                </a:path>
                <a:path w="175260" h="405764">
                  <a:moveTo>
                    <a:pt x="137160" y="272808"/>
                  </a:moveTo>
                  <a:lnTo>
                    <a:pt x="132588" y="268236"/>
                  </a:lnTo>
                  <a:lnTo>
                    <a:pt x="129540" y="271284"/>
                  </a:lnTo>
                  <a:lnTo>
                    <a:pt x="131064" y="274332"/>
                  </a:lnTo>
                  <a:lnTo>
                    <a:pt x="132588" y="275856"/>
                  </a:lnTo>
                  <a:lnTo>
                    <a:pt x="135636" y="275856"/>
                  </a:lnTo>
                  <a:lnTo>
                    <a:pt x="137160" y="272808"/>
                  </a:lnTo>
                  <a:close/>
                </a:path>
                <a:path w="175260" h="405764">
                  <a:moveTo>
                    <a:pt x="138671" y="370332"/>
                  </a:moveTo>
                  <a:lnTo>
                    <a:pt x="137147" y="368808"/>
                  </a:lnTo>
                  <a:lnTo>
                    <a:pt x="134099" y="368808"/>
                  </a:lnTo>
                  <a:lnTo>
                    <a:pt x="134099" y="373380"/>
                  </a:lnTo>
                  <a:lnTo>
                    <a:pt x="135623" y="373380"/>
                  </a:lnTo>
                  <a:lnTo>
                    <a:pt x="138671" y="370332"/>
                  </a:lnTo>
                  <a:close/>
                </a:path>
                <a:path w="175260" h="405764">
                  <a:moveTo>
                    <a:pt x="141732" y="300228"/>
                  </a:moveTo>
                  <a:lnTo>
                    <a:pt x="140208" y="300228"/>
                  </a:lnTo>
                  <a:lnTo>
                    <a:pt x="140208" y="303276"/>
                  </a:lnTo>
                  <a:lnTo>
                    <a:pt x="140208" y="306324"/>
                  </a:lnTo>
                  <a:lnTo>
                    <a:pt x="141732" y="304800"/>
                  </a:lnTo>
                  <a:lnTo>
                    <a:pt x="141732" y="300228"/>
                  </a:lnTo>
                  <a:close/>
                </a:path>
                <a:path w="175260" h="405764">
                  <a:moveTo>
                    <a:pt x="143243" y="345948"/>
                  </a:moveTo>
                  <a:lnTo>
                    <a:pt x="141719" y="344424"/>
                  </a:lnTo>
                  <a:lnTo>
                    <a:pt x="138671" y="344424"/>
                  </a:lnTo>
                  <a:lnTo>
                    <a:pt x="138671" y="347472"/>
                  </a:lnTo>
                  <a:lnTo>
                    <a:pt x="140195" y="347472"/>
                  </a:lnTo>
                  <a:lnTo>
                    <a:pt x="141719" y="348996"/>
                  </a:lnTo>
                  <a:lnTo>
                    <a:pt x="143243" y="348996"/>
                  </a:lnTo>
                  <a:lnTo>
                    <a:pt x="143243" y="345948"/>
                  </a:lnTo>
                  <a:close/>
                </a:path>
                <a:path w="175260" h="405764">
                  <a:moveTo>
                    <a:pt x="149339" y="321564"/>
                  </a:moveTo>
                  <a:lnTo>
                    <a:pt x="147815" y="320040"/>
                  </a:lnTo>
                  <a:lnTo>
                    <a:pt x="144767" y="320040"/>
                  </a:lnTo>
                  <a:lnTo>
                    <a:pt x="143243" y="321564"/>
                  </a:lnTo>
                  <a:lnTo>
                    <a:pt x="144767" y="324612"/>
                  </a:lnTo>
                  <a:lnTo>
                    <a:pt x="147815" y="324612"/>
                  </a:lnTo>
                  <a:lnTo>
                    <a:pt x="149339" y="323088"/>
                  </a:lnTo>
                  <a:lnTo>
                    <a:pt x="149339" y="321564"/>
                  </a:lnTo>
                  <a:close/>
                </a:path>
                <a:path w="175260" h="405764">
                  <a:moveTo>
                    <a:pt x="158496" y="402348"/>
                  </a:moveTo>
                  <a:lnTo>
                    <a:pt x="156972" y="400824"/>
                  </a:lnTo>
                  <a:lnTo>
                    <a:pt x="155448" y="397776"/>
                  </a:lnTo>
                  <a:lnTo>
                    <a:pt x="153924" y="397776"/>
                  </a:lnTo>
                  <a:lnTo>
                    <a:pt x="152400" y="399300"/>
                  </a:lnTo>
                  <a:lnTo>
                    <a:pt x="153924" y="402348"/>
                  </a:lnTo>
                  <a:lnTo>
                    <a:pt x="156972" y="405396"/>
                  </a:lnTo>
                  <a:lnTo>
                    <a:pt x="158496" y="402348"/>
                  </a:lnTo>
                  <a:close/>
                </a:path>
                <a:path w="175260" h="405764">
                  <a:moveTo>
                    <a:pt x="161531" y="356616"/>
                  </a:moveTo>
                  <a:lnTo>
                    <a:pt x="160007" y="355092"/>
                  </a:lnTo>
                  <a:lnTo>
                    <a:pt x="156959" y="355092"/>
                  </a:lnTo>
                  <a:lnTo>
                    <a:pt x="155435" y="356616"/>
                  </a:lnTo>
                  <a:lnTo>
                    <a:pt x="158483" y="359664"/>
                  </a:lnTo>
                  <a:lnTo>
                    <a:pt x="161531" y="356616"/>
                  </a:lnTo>
                  <a:close/>
                </a:path>
                <a:path w="175260" h="405764">
                  <a:moveTo>
                    <a:pt x="166103" y="272796"/>
                  </a:moveTo>
                  <a:lnTo>
                    <a:pt x="164579" y="271272"/>
                  </a:lnTo>
                  <a:lnTo>
                    <a:pt x="161531" y="274320"/>
                  </a:lnTo>
                  <a:lnTo>
                    <a:pt x="161531" y="275844"/>
                  </a:lnTo>
                  <a:lnTo>
                    <a:pt x="166103" y="275844"/>
                  </a:lnTo>
                  <a:lnTo>
                    <a:pt x="166103" y="272796"/>
                  </a:lnTo>
                  <a:close/>
                </a:path>
                <a:path w="175260" h="405764">
                  <a:moveTo>
                    <a:pt x="175247" y="348996"/>
                  </a:moveTo>
                  <a:lnTo>
                    <a:pt x="172199" y="347472"/>
                  </a:lnTo>
                  <a:lnTo>
                    <a:pt x="170675" y="347472"/>
                  </a:lnTo>
                  <a:lnTo>
                    <a:pt x="167627" y="350520"/>
                  </a:lnTo>
                  <a:lnTo>
                    <a:pt x="167627" y="353568"/>
                  </a:lnTo>
                  <a:lnTo>
                    <a:pt x="169151" y="356616"/>
                  </a:lnTo>
                  <a:lnTo>
                    <a:pt x="172199" y="355092"/>
                  </a:lnTo>
                  <a:lnTo>
                    <a:pt x="173723" y="353568"/>
                  </a:lnTo>
                  <a:lnTo>
                    <a:pt x="173723" y="352044"/>
                  </a:lnTo>
                  <a:lnTo>
                    <a:pt x="175247" y="350520"/>
                  </a:lnTo>
                  <a:lnTo>
                    <a:pt x="175247" y="348996"/>
                  </a:lnTo>
                  <a:close/>
                </a:path>
              </a:pathLst>
            </a:custGeom>
            <a:solidFill>
              <a:srgbClr val="FFFFFF"/>
            </a:solidFill>
          </p:spPr>
          <p:txBody>
            <a:bodyPr wrap="square" lIns="0" tIns="0" rIns="0" bIns="0" rtlCol="0"/>
            <a:lstStyle/>
            <a:p>
              <a:endParaRPr/>
            </a:p>
          </p:txBody>
        </p:sp>
        <p:sp>
          <p:nvSpPr>
            <p:cNvPr id="905" name="object 905"/>
            <p:cNvSpPr/>
            <p:nvPr/>
          </p:nvSpPr>
          <p:spPr>
            <a:xfrm>
              <a:off x="5638787" y="3547871"/>
              <a:ext cx="160020" cy="306705"/>
            </a:xfrm>
            <a:custGeom>
              <a:avLst/>
              <a:gdLst/>
              <a:ahLst/>
              <a:cxnLst/>
              <a:rect l="l" t="t" r="r" b="b"/>
              <a:pathLst>
                <a:path w="160020" h="306704">
                  <a:moveTo>
                    <a:pt x="4572" y="138696"/>
                  </a:moveTo>
                  <a:lnTo>
                    <a:pt x="0" y="138696"/>
                  </a:lnTo>
                  <a:lnTo>
                    <a:pt x="0" y="141744"/>
                  </a:lnTo>
                  <a:lnTo>
                    <a:pt x="1524" y="143268"/>
                  </a:lnTo>
                  <a:lnTo>
                    <a:pt x="4572" y="141744"/>
                  </a:lnTo>
                  <a:lnTo>
                    <a:pt x="4572" y="140220"/>
                  </a:lnTo>
                  <a:lnTo>
                    <a:pt x="4572" y="138696"/>
                  </a:lnTo>
                  <a:close/>
                </a:path>
                <a:path w="160020" h="306704">
                  <a:moveTo>
                    <a:pt x="19824" y="106680"/>
                  </a:moveTo>
                  <a:lnTo>
                    <a:pt x="18300" y="105156"/>
                  </a:lnTo>
                  <a:lnTo>
                    <a:pt x="15252" y="106680"/>
                  </a:lnTo>
                  <a:lnTo>
                    <a:pt x="15252" y="109728"/>
                  </a:lnTo>
                  <a:lnTo>
                    <a:pt x="19824" y="109728"/>
                  </a:lnTo>
                  <a:lnTo>
                    <a:pt x="19824" y="108204"/>
                  </a:lnTo>
                  <a:lnTo>
                    <a:pt x="19824" y="106680"/>
                  </a:lnTo>
                  <a:close/>
                </a:path>
                <a:path w="160020" h="306704">
                  <a:moveTo>
                    <a:pt x="25908" y="117348"/>
                  </a:moveTo>
                  <a:lnTo>
                    <a:pt x="24384" y="115824"/>
                  </a:lnTo>
                  <a:lnTo>
                    <a:pt x="19812" y="114300"/>
                  </a:lnTo>
                  <a:lnTo>
                    <a:pt x="18288" y="117348"/>
                  </a:lnTo>
                  <a:lnTo>
                    <a:pt x="18288" y="123444"/>
                  </a:lnTo>
                  <a:lnTo>
                    <a:pt x="19812" y="123444"/>
                  </a:lnTo>
                  <a:lnTo>
                    <a:pt x="21336" y="124968"/>
                  </a:lnTo>
                  <a:lnTo>
                    <a:pt x="24384" y="124968"/>
                  </a:lnTo>
                  <a:lnTo>
                    <a:pt x="25908" y="123444"/>
                  </a:lnTo>
                  <a:lnTo>
                    <a:pt x="25908" y="117348"/>
                  </a:lnTo>
                  <a:close/>
                </a:path>
                <a:path w="160020" h="306704">
                  <a:moveTo>
                    <a:pt x="27444" y="170688"/>
                  </a:moveTo>
                  <a:lnTo>
                    <a:pt x="24396" y="169164"/>
                  </a:lnTo>
                  <a:lnTo>
                    <a:pt x="21348" y="172212"/>
                  </a:lnTo>
                  <a:lnTo>
                    <a:pt x="22872" y="175260"/>
                  </a:lnTo>
                  <a:lnTo>
                    <a:pt x="27444" y="175260"/>
                  </a:lnTo>
                  <a:lnTo>
                    <a:pt x="27444" y="172212"/>
                  </a:lnTo>
                  <a:lnTo>
                    <a:pt x="27444" y="170688"/>
                  </a:lnTo>
                  <a:close/>
                </a:path>
                <a:path w="160020" h="306704">
                  <a:moveTo>
                    <a:pt x="28968" y="300228"/>
                  </a:moveTo>
                  <a:lnTo>
                    <a:pt x="24396" y="300228"/>
                  </a:lnTo>
                  <a:lnTo>
                    <a:pt x="22872" y="303276"/>
                  </a:lnTo>
                  <a:lnTo>
                    <a:pt x="25920" y="306324"/>
                  </a:lnTo>
                  <a:lnTo>
                    <a:pt x="28968" y="304800"/>
                  </a:lnTo>
                  <a:lnTo>
                    <a:pt x="28968" y="300228"/>
                  </a:lnTo>
                  <a:close/>
                </a:path>
                <a:path w="160020" h="306704">
                  <a:moveTo>
                    <a:pt x="28968" y="196596"/>
                  </a:moveTo>
                  <a:lnTo>
                    <a:pt x="27444" y="195072"/>
                  </a:lnTo>
                  <a:lnTo>
                    <a:pt x="24396" y="195072"/>
                  </a:lnTo>
                  <a:lnTo>
                    <a:pt x="21348" y="198120"/>
                  </a:lnTo>
                  <a:lnTo>
                    <a:pt x="19824" y="201168"/>
                  </a:lnTo>
                  <a:lnTo>
                    <a:pt x="22872" y="202692"/>
                  </a:lnTo>
                  <a:lnTo>
                    <a:pt x="25920" y="202692"/>
                  </a:lnTo>
                  <a:lnTo>
                    <a:pt x="27444" y="201168"/>
                  </a:lnTo>
                  <a:lnTo>
                    <a:pt x="28968" y="201168"/>
                  </a:lnTo>
                  <a:lnTo>
                    <a:pt x="28968" y="196596"/>
                  </a:lnTo>
                  <a:close/>
                </a:path>
                <a:path w="160020" h="306704">
                  <a:moveTo>
                    <a:pt x="30480" y="76200"/>
                  </a:moveTo>
                  <a:lnTo>
                    <a:pt x="27432" y="76200"/>
                  </a:lnTo>
                  <a:lnTo>
                    <a:pt x="25908" y="79248"/>
                  </a:lnTo>
                  <a:lnTo>
                    <a:pt x="27432" y="80772"/>
                  </a:lnTo>
                  <a:lnTo>
                    <a:pt x="30480" y="80772"/>
                  </a:lnTo>
                  <a:lnTo>
                    <a:pt x="30480" y="76200"/>
                  </a:lnTo>
                  <a:close/>
                </a:path>
                <a:path w="160020" h="306704">
                  <a:moveTo>
                    <a:pt x="30492" y="152412"/>
                  </a:moveTo>
                  <a:lnTo>
                    <a:pt x="28968" y="150888"/>
                  </a:lnTo>
                  <a:lnTo>
                    <a:pt x="22872" y="150888"/>
                  </a:lnTo>
                  <a:lnTo>
                    <a:pt x="19824" y="153936"/>
                  </a:lnTo>
                  <a:lnTo>
                    <a:pt x="19824" y="155460"/>
                  </a:lnTo>
                  <a:lnTo>
                    <a:pt x="21348" y="156984"/>
                  </a:lnTo>
                  <a:lnTo>
                    <a:pt x="22872" y="156984"/>
                  </a:lnTo>
                  <a:lnTo>
                    <a:pt x="22872" y="158508"/>
                  </a:lnTo>
                  <a:lnTo>
                    <a:pt x="28968" y="158508"/>
                  </a:lnTo>
                  <a:lnTo>
                    <a:pt x="28968" y="156984"/>
                  </a:lnTo>
                  <a:lnTo>
                    <a:pt x="30492" y="156984"/>
                  </a:lnTo>
                  <a:lnTo>
                    <a:pt x="30492" y="152412"/>
                  </a:lnTo>
                  <a:close/>
                </a:path>
                <a:path w="160020" h="306704">
                  <a:moveTo>
                    <a:pt x="33528" y="97536"/>
                  </a:moveTo>
                  <a:lnTo>
                    <a:pt x="32004" y="96012"/>
                  </a:lnTo>
                  <a:lnTo>
                    <a:pt x="32004" y="94488"/>
                  </a:lnTo>
                  <a:lnTo>
                    <a:pt x="28956" y="92964"/>
                  </a:lnTo>
                  <a:lnTo>
                    <a:pt x="25908" y="94488"/>
                  </a:lnTo>
                  <a:lnTo>
                    <a:pt x="24384" y="96012"/>
                  </a:lnTo>
                  <a:lnTo>
                    <a:pt x="24384" y="99060"/>
                  </a:lnTo>
                  <a:lnTo>
                    <a:pt x="25908" y="100584"/>
                  </a:lnTo>
                  <a:lnTo>
                    <a:pt x="28956" y="102108"/>
                  </a:lnTo>
                  <a:lnTo>
                    <a:pt x="32004" y="102108"/>
                  </a:lnTo>
                  <a:lnTo>
                    <a:pt x="32004" y="100584"/>
                  </a:lnTo>
                  <a:lnTo>
                    <a:pt x="33528" y="99060"/>
                  </a:lnTo>
                  <a:lnTo>
                    <a:pt x="33528" y="97536"/>
                  </a:lnTo>
                  <a:close/>
                </a:path>
                <a:path w="160020" h="306704">
                  <a:moveTo>
                    <a:pt x="33528" y="64008"/>
                  </a:moveTo>
                  <a:lnTo>
                    <a:pt x="32004" y="62484"/>
                  </a:lnTo>
                  <a:lnTo>
                    <a:pt x="28956" y="65532"/>
                  </a:lnTo>
                  <a:lnTo>
                    <a:pt x="30480" y="67056"/>
                  </a:lnTo>
                  <a:lnTo>
                    <a:pt x="32004" y="67056"/>
                  </a:lnTo>
                  <a:lnTo>
                    <a:pt x="33528" y="65532"/>
                  </a:lnTo>
                  <a:lnTo>
                    <a:pt x="33528" y="64008"/>
                  </a:lnTo>
                  <a:close/>
                </a:path>
                <a:path w="160020" h="306704">
                  <a:moveTo>
                    <a:pt x="33540" y="137160"/>
                  </a:moveTo>
                  <a:lnTo>
                    <a:pt x="30492" y="134112"/>
                  </a:lnTo>
                  <a:lnTo>
                    <a:pt x="27444" y="137160"/>
                  </a:lnTo>
                  <a:lnTo>
                    <a:pt x="28968" y="140208"/>
                  </a:lnTo>
                  <a:lnTo>
                    <a:pt x="32016" y="140208"/>
                  </a:lnTo>
                  <a:lnTo>
                    <a:pt x="33540" y="137160"/>
                  </a:lnTo>
                  <a:close/>
                </a:path>
                <a:path w="160020" h="306704">
                  <a:moveTo>
                    <a:pt x="35064" y="164604"/>
                  </a:moveTo>
                  <a:lnTo>
                    <a:pt x="33540" y="161556"/>
                  </a:lnTo>
                  <a:lnTo>
                    <a:pt x="32016" y="160032"/>
                  </a:lnTo>
                  <a:lnTo>
                    <a:pt x="30492" y="161556"/>
                  </a:lnTo>
                  <a:lnTo>
                    <a:pt x="30492" y="164604"/>
                  </a:lnTo>
                  <a:lnTo>
                    <a:pt x="32016" y="166128"/>
                  </a:lnTo>
                  <a:lnTo>
                    <a:pt x="32016" y="167652"/>
                  </a:lnTo>
                  <a:lnTo>
                    <a:pt x="33540" y="167652"/>
                  </a:lnTo>
                  <a:lnTo>
                    <a:pt x="35064" y="164604"/>
                  </a:lnTo>
                  <a:close/>
                </a:path>
                <a:path w="160020" h="306704">
                  <a:moveTo>
                    <a:pt x="36588" y="54864"/>
                  </a:moveTo>
                  <a:lnTo>
                    <a:pt x="35064" y="53340"/>
                  </a:lnTo>
                  <a:lnTo>
                    <a:pt x="33540" y="54864"/>
                  </a:lnTo>
                  <a:lnTo>
                    <a:pt x="32016" y="54864"/>
                  </a:lnTo>
                  <a:lnTo>
                    <a:pt x="32016" y="57912"/>
                  </a:lnTo>
                  <a:lnTo>
                    <a:pt x="36588" y="57912"/>
                  </a:lnTo>
                  <a:lnTo>
                    <a:pt x="36588" y="54864"/>
                  </a:lnTo>
                  <a:close/>
                </a:path>
                <a:path w="160020" h="306704">
                  <a:moveTo>
                    <a:pt x="38112" y="199656"/>
                  </a:moveTo>
                  <a:lnTo>
                    <a:pt x="35064" y="198132"/>
                  </a:lnTo>
                  <a:lnTo>
                    <a:pt x="35064" y="199656"/>
                  </a:lnTo>
                  <a:lnTo>
                    <a:pt x="33540" y="199656"/>
                  </a:lnTo>
                  <a:lnTo>
                    <a:pt x="33540" y="204228"/>
                  </a:lnTo>
                  <a:lnTo>
                    <a:pt x="35064" y="205752"/>
                  </a:lnTo>
                  <a:lnTo>
                    <a:pt x="35064" y="207276"/>
                  </a:lnTo>
                  <a:lnTo>
                    <a:pt x="38112" y="204228"/>
                  </a:lnTo>
                  <a:lnTo>
                    <a:pt x="38112" y="199656"/>
                  </a:lnTo>
                  <a:close/>
                </a:path>
                <a:path w="160020" h="306704">
                  <a:moveTo>
                    <a:pt x="41160" y="73164"/>
                  </a:moveTo>
                  <a:lnTo>
                    <a:pt x="38112" y="71640"/>
                  </a:lnTo>
                  <a:lnTo>
                    <a:pt x="35064" y="73164"/>
                  </a:lnTo>
                  <a:lnTo>
                    <a:pt x="33540" y="76212"/>
                  </a:lnTo>
                  <a:lnTo>
                    <a:pt x="35064" y="77736"/>
                  </a:lnTo>
                  <a:lnTo>
                    <a:pt x="38112" y="79260"/>
                  </a:lnTo>
                  <a:lnTo>
                    <a:pt x="41160" y="76212"/>
                  </a:lnTo>
                  <a:lnTo>
                    <a:pt x="41160" y="73164"/>
                  </a:lnTo>
                  <a:close/>
                </a:path>
                <a:path w="160020" h="306704">
                  <a:moveTo>
                    <a:pt x="41160" y="27432"/>
                  </a:moveTo>
                  <a:lnTo>
                    <a:pt x="39636" y="25908"/>
                  </a:lnTo>
                  <a:lnTo>
                    <a:pt x="36588" y="25908"/>
                  </a:lnTo>
                  <a:lnTo>
                    <a:pt x="36588" y="27432"/>
                  </a:lnTo>
                  <a:lnTo>
                    <a:pt x="36588" y="28956"/>
                  </a:lnTo>
                  <a:lnTo>
                    <a:pt x="39636" y="28956"/>
                  </a:lnTo>
                  <a:lnTo>
                    <a:pt x="41160" y="27432"/>
                  </a:lnTo>
                  <a:close/>
                </a:path>
                <a:path w="160020" h="306704">
                  <a:moveTo>
                    <a:pt x="42672" y="181356"/>
                  </a:moveTo>
                  <a:lnTo>
                    <a:pt x="41148" y="179832"/>
                  </a:lnTo>
                  <a:lnTo>
                    <a:pt x="38100" y="178308"/>
                  </a:lnTo>
                  <a:lnTo>
                    <a:pt x="35052" y="179832"/>
                  </a:lnTo>
                  <a:lnTo>
                    <a:pt x="35052" y="182880"/>
                  </a:lnTo>
                  <a:lnTo>
                    <a:pt x="41148" y="182880"/>
                  </a:lnTo>
                  <a:lnTo>
                    <a:pt x="42672" y="181356"/>
                  </a:lnTo>
                  <a:close/>
                </a:path>
                <a:path w="160020" h="306704">
                  <a:moveTo>
                    <a:pt x="42672" y="85344"/>
                  </a:moveTo>
                  <a:lnTo>
                    <a:pt x="41148" y="83820"/>
                  </a:lnTo>
                  <a:lnTo>
                    <a:pt x="39624" y="85344"/>
                  </a:lnTo>
                  <a:lnTo>
                    <a:pt x="39624" y="86868"/>
                  </a:lnTo>
                  <a:lnTo>
                    <a:pt x="39624" y="88392"/>
                  </a:lnTo>
                  <a:lnTo>
                    <a:pt x="42672" y="88392"/>
                  </a:lnTo>
                  <a:lnTo>
                    <a:pt x="42672" y="85344"/>
                  </a:lnTo>
                  <a:close/>
                </a:path>
                <a:path w="160020" h="306704">
                  <a:moveTo>
                    <a:pt x="42684" y="141732"/>
                  </a:moveTo>
                  <a:lnTo>
                    <a:pt x="38112" y="141732"/>
                  </a:lnTo>
                  <a:lnTo>
                    <a:pt x="36588" y="144780"/>
                  </a:lnTo>
                  <a:lnTo>
                    <a:pt x="38112" y="147828"/>
                  </a:lnTo>
                  <a:lnTo>
                    <a:pt x="39636" y="149352"/>
                  </a:lnTo>
                  <a:lnTo>
                    <a:pt x="42684" y="147828"/>
                  </a:lnTo>
                  <a:lnTo>
                    <a:pt x="42684" y="141732"/>
                  </a:lnTo>
                  <a:close/>
                </a:path>
                <a:path w="160020" h="306704">
                  <a:moveTo>
                    <a:pt x="42684" y="48768"/>
                  </a:moveTo>
                  <a:lnTo>
                    <a:pt x="39636" y="45720"/>
                  </a:lnTo>
                  <a:lnTo>
                    <a:pt x="38112" y="47244"/>
                  </a:lnTo>
                  <a:lnTo>
                    <a:pt x="38112" y="48768"/>
                  </a:lnTo>
                  <a:lnTo>
                    <a:pt x="38112" y="50292"/>
                  </a:lnTo>
                  <a:lnTo>
                    <a:pt x="39636" y="51816"/>
                  </a:lnTo>
                  <a:lnTo>
                    <a:pt x="42684" y="48768"/>
                  </a:lnTo>
                  <a:close/>
                </a:path>
                <a:path w="160020" h="306704">
                  <a:moveTo>
                    <a:pt x="45720" y="103632"/>
                  </a:moveTo>
                  <a:lnTo>
                    <a:pt x="44196" y="100584"/>
                  </a:lnTo>
                  <a:lnTo>
                    <a:pt x="36576" y="100584"/>
                  </a:lnTo>
                  <a:lnTo>
                    <a:pt x="35052" y="103632"/>
                  </a:lnTo>
                  <a:lnTo>
                    <a:pt x="36576" y="106680"/>
                  </a:lnTo>
                  <a:lnTo>
                    <a:pt x="38100" y="108204"/>
                  </a:lnTo>
                  <a:lnTo>
                    <a:pt x="41148" y="108204"/>
                  </a:lnTo>
                  <a:lnTo>
                    <a:pt x="42672" y="106680"/>
                  </a:lnTo>
                  <a:lnTo>
                    <a:pt x="44196" y="106680"/>
                  </a:lnTo>
                  <a:lnTo>
                    <a:pt x="45720" y="103632"/>
                  </a:lnTo>
                  <a:close/>
                </a:path>
                <a:path w="160020" h="306704">
                  <a:moveTo>
                    <a:pt x="45720" y="62484"/>
                  </a:moveTo>
                  <a:lnTo>
                    <a:pt x="44196" y="59436"/>
                  </a:lnTo>
                  <a:lnTo>
                    <a:pt x="41148" y="59436"/>
                  </a:lnTo>
                  <a:lnTo>
                    <a:pt x="39624" y="62484"/>
                  </a:lnTo>
                  <a:lnTo>
                    <a:pt x="42672" y="65532"/>
                  </a:lnTo>
                  <a:lnTo>
                    <a:pt x="45720" y="64008"/>
                  </a:lnTo>
                  <a:lnTo>
                    <a:pt x="45720" y="62484"/>
                  </a:lnTo>
                  <a:close/>
                </a:path>
                <a:path w="160020" h="306704">
                  <a:moveTo>
                    <a:pt x="45732" y="3048"/>
                  </a:moveTo>
                  <a:lnTo>
                    <a:pt x="42684" y="0"/>
                  </a:lnTo>
                  <a:lnTo>
                    <a:pt x="39636" y="1524"/>
                  </a:lnTo>
                  <a:lnTo>
                    <a:pt x="38112" y="3048"/>
                  </a:lnTo>
                  <a:lnTo>
                    <a:pt x="39636" y="4572"/>
                  </a:lnTo>
                  <a:lnTo>
                    <a:pt x="42684" y="6096"/>
                  </a:lnTo>
                  <a:lnTo>
                    <a:pt x="45732" y="3048"/>
                  </a:lnTo>
                  <a:close/>
                </a:path>
                <a:path w="160020" h="306704">
                  <a:moveTo>
                    <a:pt x="47256" y="22860"/>
                  </a:moveTo>
                  <a:lnTo>
                    <a:pt x="44208" y="19812"/>
                  </a:lnTo>
                  <a:lnTo>
                    <a:pt x="42684" y="21336"/>
                  </a:lnTo>
                  <a:lnTo>
                    <a:pt x="42684" y="25908"/>
                  </a:lnTo>
                  <a:lnTo>
                    <a:pt x="44208" y="25908"/>
                  </a:lnTo>
                  <a:lnTo>
                    <a:pt x="47256" y="22860"/>
                  </a:lnTo>
                  <a:close/>
                </a:path>
                <a:path w="160020" h="306704">
                  <a:moveTo>
                    <a:pt x="48768" y="175260"/>
                  </a:moveTo>
                  <a:lnTo>
                    <a:pt x="47244" y="175260"/>
                  </a:lnTo>
                  <a:lnTo>
                    <a:pt x="45720" y="176784"/>
                  </a:lnTo>
                  <a:lnTo>
                    <a:pt x="45720" y="178308"/>
                  </a:lnTo>
                  <a:lnTo>
                    <a:pt x="48768" y="178308"/>
                  </a:lnTo>
                  <a:lnTo>
                    <a:pt x="48768" y="175260"/>
                  </a:lnTo>
                  <a:close/>
                </a:path>
                <a:path w="160020" h="306704">
                  <a:moveTo>
                    <a:pt x="48768" y="155448"/>
                  </a:moveTo>
                  <a:lnTo>
                    <a:pt x="45720" y="152400"/>
                  </a:lnTo>
                  <a:lnTo>
                    <a:pt x="42672" y="153924"/>
                  </a:lnTo>
                  <a:lnTo>
                    <a:pt x="42672" y="156972"/>
                  </a:lnTo>
                  <a:lnTo>
                    <a:pt x="45720" y="158496"/>
                  </a:lnTo>
                  <a:lnTo>
                    <a:pt x="48768" y="155448"/>
                  </a:lnTo>
                  <a:close/>
                </a:path>
                <a:path w="160020" h="306704">
                  <a:moveTo>
                    <a:pt x="48768" y="35052"/>
                  </a:moveTo>
                  <a:lnTo>
                    <a:pt x="47244" y="32004"/>
                  </a:lnTo>
                  <a:lnTo>
                    <a:pt x="41148" y="32004"/>
                  </a:lnTo>
                  <a:lnTo>
                    <a:pt x="39624" y="35052"/>
                  </a:lnTo>
                  <a:lnTo>
                    <a:pt x="41148" y="38100"/>
                  </a:lnTo>
                  <a:lnTo>
                    <a:pt x="42672" y="39624"/>
                  </a:lnTo>
                  <a:lnTo>
                    <a:pt x="47244" y="39624"/>
                  </a:lnTo>
                  <a:lnTo>
                    <a:pt x="47244" y="38100"/>
                  </a:lnTo>
                  <a:lnTo>
                    <a:pt x="48768" y="35052"/>
                  </a:lnTo>
                  <a:close/>
                </a:path>
                <a:path w="160020" h="306704">
                  <a:moveTo>
                    <a:pt x="50304" y="216408"/>
                  </a:moveTo>
                  <a:lnTo>
                    <a:pt x="48780" y="216408"/>
                  </a:lnTo>
                  <a:lnTo>
                    <a:pt x="48780" y="214884"/>
                  </a:lnTo>
                  <a:lnTo>
                    <a:pt x="47256" y="213360"/>
                  </a:lnTo>
                  <a:lnTo>
                    <a:pt x="44208" y="213360"/>
                  </a:lnTo>
                  <a:lnTo>
                    <a:pt x="44208" y="214884"/>
                  </a:lnTo>
                  <a:lnTo>
                    <a:pt x="42684" y="216408"/>
                  </a:lnTo>
                  <a:lnTo>
                    <a:pt x="42684" y="217932"/>
                  </a:lnTo>
                  <a:lnTo>
                    <a:pt x="41160" y="219456"/>
                  </a:lnTo>
                  <a:lnTo>
                    <a:pt x="41160" y="222504"/>
                  </a:lnTo>
                  <a:lnTo>
                    <a:pt x="42684" y="224028"/>
                  </a:lnTo>
                  <a:lnTo>
                    <a:pt x="42684" y="225552"/>
                  </a:lnTo>
                  <a:lnTo>
                    <a:pt x="44208" y="227076"/>
                  </a:lnTo>
                  <a:lnTo>
                    <a:pt x="44208" y="228600"/>
                  </a:lnTo>
                  <a:lnTo>
                    <a:pt x="47256" y="228600"/>
                  </a:lnTo>
                  <a:lnTo>
                    <a:pt x="47256" y="227076"/>
                  </a:lnTo>
                  <a:lnTo>
                    <a:pt x="48780" y="225552"/>
                  </a:lnTo>
                  <a:lnTo>
                    <a:pt x="48780" y="224028"/>
                  </a:lnTo>
                  <a:lnTo>
                    <a:pt x="50304" y="222504"/>
                  </a:lnTo>
                  <a:lnTo>
                    <a:pt x="50304" y="220980"/>
                  </a:lnTo>
                  <a:lnTo>
                    <a:pt x="50304" y="216408"/>
                  </a:lnTo>
                  <a:close/>
                </a:path>
                <a:path w="160020" h="306704">
                  <a:moveTo>
                    <a:pt x="51816" y="201180"/>
                  </a:moveTo>
                  <a:lnTo>
                    <a:pt x="48768" y="201180"/>
                  </a:lnTo>
                  <a:lnTo>
                    <a:pt x="48768" y="204228"/>
                  </a:lnTo>
                  <a:lnTo>
                    <a:pt x="48768" y="205752"/>
                  </a:lnTo>
                  <a:lnTo>
                    <a:pt x="50292" y="207276"/>
                  </a:lnTo>
                  <a:lnTo>
                    <a:pt x="51816" y="205752"/>
                  </a:lnTo>
                  <a:lnTo>
                    <a:pt x="51816" y="201180"/>
                  </a:lnTo>
                  <a:close/>
                </a:path>
                <a:path w="160020" h="306704">
                  <a:moveTo>
                    <a:pt x="51816" y="131064"/>
                  </a:moveTo>
                  <a:lnTo>
                    <a:pt x="48768" y="128016"/>
                  </a:lnTo>
                  <a:lnTo>
                    <a:pt x="45720" y="131064"/>
                  </a:lnTo>
                  <a:lnTo>
                    <a:pt x="47244" y="134112"/>
                  </a:lnTo>
                  <a:lnTo>
                    <a:pt x="48768" y="135636"/>
                  </a:lnTo>
                  <a:lnTo>
                    <a:pt x="50292" y="134112"/>
                  </a:lnTo>
                  <a:lnTo>
                    <a:pt x="51816" y="131064"/>
                  </a:lnTo>
                  <a:close/>
                </a:path>
                <a:path w="160020" h="306704">
                  <a:moveTo>
                    <a:pt x="53340" y="60960"/>
                  </a:moveTo>
                  <a:lnTo>
                    <a:pt x="51816" y="59436"/>
                  </a:lnTo>
                  <a:lnTo>
                    <a:pt x="48768" y="59436"/>
                  </a:lnTo>
                  <a:lnTo>
                    <a:pt x="48768" y="62484"/>
                  </a:lnTo>
                  <a:lnTo>
                    <a:pt x="51816" y="62484"/>
                  </a:lnTo>
                  <a:lnTo>
                    <a:pt x="53340" y="60960"/>
                  </a:lnTo>
                  <a:close/>
                </a:path>
                <a:path w="160020" h="306704">
                  <a:moveTo>
                    <a:pt x="53352" y="288036"/>
                  </a:moveTo>
                  <a:lnTo>
                    <a:pt x="50304" y="284988"/>
                  </a:lnTo>
                  <a:lnTo>
                    <a:pt x="47256" y="283464"/>
                  </a:lnTo>
                  <a:lnTo>
                    <a:pt x="44208" y="283464"/>
                  </a:lnTo>
                  <a:lnTo>
                    <a:pt x="44208" y="286512"/>
                  </a:lnTo>
                  <a:lnTo>
                    <a:pt x="47256" y="289560"/>
                  </a:lnTo>
                  <a:lnTo>
                    <a:pt x="50304" y="291084"/>
                  </a:lnTo>
                  <a:lnTo>
                    <a:pt x="51828" y="291084"/>
                  </a:lnTo>
                  <a:lnTo>
                    <a:pt x="53352" y="288036"/>
                  </a:lnTo>
                  <a:close/>
                </a:path>
                <a:path w="160020" h="306704">
                  <a:moveTo>
                    <a:pt x="54864" y="96012"/>
                  </a:moveTo>
                  <a:lnTo>
                    <a:pt x="51816" y="94488"/>
                  </a:lnTo>
                  <a:lnTo>
                    <a:pt x="48768" y="97536"/>
                  </a:lnTo>
                  <a:lnTo>
                    <a:pt x="48768" y="99060"/>
                  </a:lnTo>
                  <a:lnTo>
                    <a:pt x="54864" y="99060"/>
                  </a:lnTo>
                  <a:lnTo>
                    <a:pt x="54864" y="96012"/>
                  </a:lnTo>
                  <a:close/>
                </a:path>
                <a:path w="160020" h="306704">
                  <a:moveTo>
                    <a:pt x="54876" y="257556"/>
                  </a:moveTo>
                  <a:lnTo>
                    <a:pt x="53352" y="256032"/>
                  </a:lnTo>
                  <a:lnTo>
                    <a:pt x="50304" y="256032"/>
                  </a:lnTo>
                  <a:lnTo>
                    <a:pt x="47256" y="252984"/>
                  </a:lnTo>
                  <a:lnTo>
                    <a:pt x="44208" y="252984"/>
                  </a:lnTo>
                  <a:lnTo>
                    <a:pt x="44208" y="256032"/>
                  </a:lnTo>
                  <a:lnTo>
                    <a:pt x="45732" y="256032"/>
                  </a:lnTo>
                  <a:lnTo>
                    <a:pt x="48780" y="259080"/>
                  </a:lnTo>
                  <a:lnTo>
                    <a:pt x="50304" y="259080"/>
                  </a:lnTo>
                  <a:lnTo>
                    <a:pt x="50304" y="260604"/>
                  </a:lnTo>
                  <a:lnTo>
                    <a:pt x="54876" y="260604"/>
                  </a:lnTo>
                  <a:lnTo>
                    <a:pt x="54876" y="257556"/>
                  </a:lnTo>
                  <a:close/>
                </a:path>
                <a:path w="160020" h="306704">
                  <a:moveTo>
                    <a:pt x="54876" y="112776"/>
                  </a:moveTo>
                  <a:lnTo>
                    <a:pt x="53352" y="111252"/>
                  </a:lnTo>
                  <a:lnTo>
                    <a:pt x="50304" y="109728"/>
                  </a:lnTo>
                  <a:lnTo>
                    <a:pt x="47256" y="111252"/>
                  </a:lnTo>
                  <a:lnTo>
                    <a:pt x="47256" y="117348"/>
                  </a:lnTo>
                  <a:lnTo>
                    <a:pt x="50304" y="117348"/>
                  </a:lnTo>
                  <a:lnTo>
                    <a:pt x="53352" y="115824"/>
                  </a:lnTo>
                  <a:lnTo>
                    <a:pt x="54876" y="114300"/>
                  </a:lnTo>
                  <a:lnTo>
                    <a:pt x="54876" y="112776"/>
                  </a:lnTo>
                  <a:close/>
                </a:path>
                <a:path w="160020" h="306704">
                  <a:moveTo>
                    <a:pt x="56388" y="237744"/>
                  </a:moveTo>
                  <a:lnTo>
                    <a:pt x="54864" y="236220"/>
                  </a:lnTo>
                  <a:lnTo>
                    <a:pt x="51816" y="234696"/>
                  </a:lnTo>
                  <a:lnTo>
                    <a:pt x="50292" y="234696"/>
                  </a:lnTo>
                  <a:lnTo>
                    <a:pt x="50292" y="236220"/>
                  </a:lnTo>
                  <a:lnTo>
                    <a:pt x="51816" y="239268"/>
                  </a:lnTo>
                  <a:lnTo>
                    <a:pt x="56388" y="239268"/>
                  </a:lnTo>
                  <a:lnTo>
                    <a:pt x="56388" y="237744"/>
                  </a:lnTo>
                  <a:close/>
                </a:path>
                <a:path w="160020" h="306704">
                  <a:moveTo>
                    <a:pt x="59436" y="30480"/>
                  </a:moveTo>
                  <a:lnTo>
                    <a:pt x="57912" y="28956"/>
                  </a:lnTo>
                  <a:lnTo>
                    <a:pt x="56388" y="30480"/>
                  </a:lnTo>
                  <a:lnTo>
                    <a:pt x="54864" y="33528"/>
                  </a:lnTo>
                  <a:lnTo>
                    <a:pt x="57912" y="36576"/>
                  </a:lnTo>
                  <a:lnTo>
                    <a:pt x="59436" y="35052"/>
                  </a:lnTo>
                  <a:lnTo>
                    <a:pt x="59436" y="33528"/>
                  </a:lnTo>
                  <a:lnTo>
                    <a:pt x="59436" y="30480"/>
                  </a:lnTo>
                  <a:close/>
                </a:path>
                <a:path w="160020" h="306704">
                  <a:moveTo>
                    <a:pt x="62484" y="134112"/>
                  </a:moveTo>
                  <a:lnTo>
                    <a:pt x="60960" y="132588"/>
                  </a:lnTo>
                  <a:lnTo>
                    <a:pt x="57912" y="132588"/>
                  </a:lnTo>
                  <a:lnTo>
                    <a:pt x="54864" y="134112"/>
                  </a:lnTo>
                  <a:lnTo>
                    <a:pt x="54864" y="137160"/>
                  </a:lnTo>
                  <a:lnTo>
                    <a:pt x="59436" y="137160"/>
                  </a:lnTo>
                  <a:lnTo>
                    <a:pt x="62484" y="134112"/>
                  </a:lnTo>
                  <a:close/>
                </a:path>
                <a:path w="160020" h="306704">
                  <a:moveTo>
                    <a:pt x="62484" y="57912"/>
                  </a:moveTo>
                  <a:lnTo>
                    <a:pt x="59436" y="57912"/>
                  </a:lnTo>
                  <a:lnTo>
                    <a:pt x="59436" y="60960"/>
                  </a:lnTo>
                  <a:lnTo>
                    <a:pt x="59436" y="62484"/>
                  </a:lnTo>
                  <a:lnTo>
                    <a:pt x="60960" y="64008"/>
                  </a:lnTo>
                  <a:lnTo>
                    <a:pt x="62484" y="62484"/>
                  </a:lnTo>
                  <a:lnTo>
                    <a:pt x="62484" y="57912"/>
                  </a:lnTo>
                  <a:close/>
                </a:path>
                <a:path w="160020" h="306704">
                  <a:moveTo>
                    <a:pt x="65544" y="294132"/>
                  </a:moveTo>
                  <a:lnTo>
                    <a:pt x="62496" y="294132"/>
                  </a:lnTo>
                  <a:lnTo>
                    <a:pt x="60972" y="295656"/>
                  </a:lnTo>
                  <a:lnTo>
                    <a:pt x="64020" y="298704"/>
                  </a:lnTo>
                  <a:lnTo>
                    <a:pt x="65544" y="297180"/>
                  </a:lnTo>
                  <a:lnTo>
                    <a:pt x="65544" y="295656"/>
                  </a:lnTo>
                  <a:lnTo>
                    <a:pt x="65544" y="294132"/>
                  </a:lnTo>
                  <a:close/>
                </a:path>
                <a:path w="160020" h="306704">
                  <a:moveTo>
                    <a:pt x="65544" y="214884"/>
                  </a:moveTo>
                  <a:lnTo>
                    <a:pt x="64020" y="213360"/>
                  </a:lnTo>
                  <a:lnTo>
                    <a:pt x="60972" y="213360"/>
                  </a:lnTo>
                  <a:lnTo>
                    <a:pt x="60972" y="214884"/>
                  </a:lnTo>
                  <a:lnTo>
                    <a:pt x="60972" y="216408"/>
                  </a:lnTo>
                  <a:lnTo>
                    <a:pt x="64020" y="216408"/>
                  </a:lnTo>
                  <a:lnTo>
                    <a:pt x="65544" y="214884"/>
                  </a:lnTo>
                  <a:close/>
                </a:path>
                <a:path w="160020" h="306704">
                  <a:moveTo>
                    <a:pt x="65544" y="179832"/>
                  </a:moveTo>
                  <a:lnTo>
                    <a:pt x="64020" y="178308"/>
                  </a:lnTo>
                  <a:lnTo>
                    <a:pt x="60972" y="178308"/>
                  </a:lnTo>
                  <a:lnTo>
                    <a:pt x="59448" y="179832"/>
                  </a:lnTo>
                  <a:lnTo>
                    <a:pt x="62496" y="182880"/>
                  </a:lnTo>
                  <a:lnTo>
                    <a:pt x="64020" y="182880"/>
                  </a:lnTo>
                  <a:lnTo>
                    <a:pt x="65544" y="179832"/>
                  </a:lnTo>
                  <a:close/>
                </a:path>
                <a:path w="160020" h="306704">
                  <a:moveTo>
                    <a:pt x="65544" y="105156"/>
                  </a:moveTo>
                  <a:lnTo>
                    <a:pt x="64020" y="103632"/>
                  </a:lnTo>
                  <a:lnTo>
                    <a:pt x="57924" y="103632"/>
                  </a:lnTo>
                  <a:lnTo>
                    <a:pt x="57924" y="105156"/>
                  </a:lnTo>
                  <a:lnTo>
                    <a:pt x="57924" y="108204"/>
                  </a:lnTo>
                  <a:lnTo>
                    <a:pt x="64020" y="108204"/>
                  </a:lnTo>
                  <a:lnTo>
                    <a:pt x="65544" y="105156"/>
                  </a:lnTo>
                  <a:close/>
                </a:path>
                <a:path w="160020" h="306704">
                  <a:moveTo>
                    <a:pt x="70116" y="42672"/>
                  </a:moveTo>
                  <a:lnTo>
                    <a:pt x="68592" y="41148"/>
                  </a:lnTo>
                  <a:lnTo>
                    <a:pt x="65544" y="41148"/>
                  </a:lnTo>
                  <a:lnTo>
                    <a:pt x="65544" y="42672"/>
                  </a:lnTo>
                  <a:lnTo>
                    <a:pt x="65544" y="44196"/>
                  </a:lnTo>
                  <a:lnTo>
                    <a:pt x="67068" y="45720"/>
                  </a:lnTo>
                  <a:lnTo>
                    <a:pt x="70116" y="42672"/>
                  </a:lnTo>
                  <a:close/>
                </a:path>
                <a:path w="160020" h="306704">
                  <a:moveTo>
                    <a:pt x="71640" y="233172"/>
                  </a:moveTo>
                  <a:lnTo>
                    <a:pt x="70116" y="231648"/>
                  </a:lnTo>
                  <a:lnTo>
                    <a:pt x="67068" y="233172"/>
                  </a:lnTo>
                  <a:lnTo>
                    <a:pt x="67068" y="234696"/>
                  </a:lnTo>
                  <a:lnTo>
                    <a:pt x="68592" y="237744"/>
                  </a:lnTo>
                  <a:lnTo>
                    <a:pt x="71640" y="237744"/>
                  </a:lnTo>
                  <a:lnTo>
                    <a:pt x="71640" y="234696"/>
                  </a:lnTo>
                  <a:lnTo>
                    <a:pt x="71640" y="233172"/>
                  </a:lnTo>
                  <a:close/>
                </a:path>
                <a:path w="160020" h="306704">
                  <a:moveTo>
                    <a:pt x="71640" y="161544"/>
                  </a:moveTo>
                  <a:lnTo>
                    <a:pt x="70116" y="160020"/>
                  </a:lnTo>
                  <a:lnTo>
                    <a:pt x="67068" y="160020"/>
                  </a:lnTo>
                  <a:lnTo>
                    <a:pt x="67068" y="163068"/>
                  </a:lnTo>
                  <a:lnTo>
                    <a:pt x="68592" y="164592"/>
                  </a:lnTo>
                  <a:lnTo>
                    <a:pt x="71640" y="161544"/>
                  </a:lnTo>
                  <a:close/>
                </a:path>
                <a:path w="160020" h="306704">
                  <a:moveTo>
                    <a:pt x="73152" y="68580"/>
                  </a:moveTo>
                  <a:lnTo>
                    <a:pt x="68580" y="68580"/>
                  </a:lnTo>
                  <a:lnTo>
                    <a:pt x="68580" y="73152"/>
                  </a:lnTo>
                  <a:lnTo>
                    <a:pt x="73152" y="73152"/>
                  </a:lnTo>
                  <a:lnTo>
                    <a:pt x="73152" y="71628"/>
                  </a:lnTo>
                  <a:lnTo>
                    <a:pt x="73152" y="68580"/>
                  </a:lnTo>
                  <a:close/>
                </a:path>
                <a:path w="160020" h="306704">
                  <a:moveTo>
                    <a:pt x="74688" y="170688"/>
                  </a:moveTo>
                  <a:lnTo>
                    <a:pt x="73164" y="169164"/>
                  </a:lnTo>
                  <a:lnTo>
                    <a:pt x="70116" y="170688"/>
                  </a:lnTo>
                  <a:lnTo>
                    <a:pt x="70116" y="176784"/>
                  </a:lnTo>
                  <a:lnTo>
                    <a:pt x="73164" y="178308"/>
                  </a:lnTo>
                  <a:lnTo>
                    <a:pt x="74688" y="176784"/>
                  </a:lnTo>
                  <a:lnTo>
                    <a:pt x="74688" y="170688"/>
                  </a:lnTo>
                  <a:close/>
                </a:path>
                <a:path w="160020" h="306704">
                  <a:moveTo>
                    <a:pt x="74688" y="120396"/>
                  </a:moveTo>
                  <a:lnTo>
                    <a:pt x="71640" y="117348"/>
                  </a:lnTo>
                  <a:lnTo>
                    <a:pt x="68592" y="118872"/>
                  </a:lnTo>
                  <a:lnTo>
                    <a:pt x="68592" y="120396"/>
                  </a:lnTo>
                  <a:lnTo>
                    <a:pt x="67068" y="121920"/>
                  </a:lnTo>
                  <a:lnTo>
                    <a:pt x="67068" y="124968"/>
                  </a:lnTo>
                  <a:lnTo>
                    <a:pt x="68592" y="126492"/>
                  </a:lnTo>
                  <a:lnTo>
                    <a:pt x="68592" y="128016"/>
                  </a:lnTo>
                  <a:lnTo>
                    <a:pt x="71640" y="129540"/>
                  </a:lnTo>
                  <a:lnTo>
                    <a:pt x="74688" y="126492"/>
                  </a:lnTo>
                  <a:lnTo>
                    <a:pt x="74688" y="123444"/>
                  </a:lnTo>
                  <a:lnTo>
                    <a:pt x="74688" y="120396"/>
                  </a:lnTo>
                  <a:close/>
                </a:path>
                <a:path w="160020" h="306704">
                  <a:moveTo>
                    <a:pt x="74688" y="56388"/>
                  </a:moveTo>
                  <a:lnTo>
                    <a:pt x="71640" y="54864"/>
                  </a:lnTo>
                  <a:lnTo>
                    <a:pt x="68592" y="56388"/>
                  </a:lnTo>
                  <a:lnTo>
                    <a:pt x="68592" y="59436"/>
                  </a:lnTo>
                  <a:lnTo>
                    <a:pt x="71640" y="62484"/>
                  </a:lnTo>
                  <a:lnTo>
                    <a:pt x="74688" y="60960"/>
                  </a:lnTo>
                  <a:lnTo>
                    <a:pt x="74688" y="59436"/>
                  </a:lnTo>
                  <a:lnTo>
                    <a:pt x="74688" y="56388"/>
                  </a:lnTo>
                  <a:close/>
                </a:path>
                <a:path w="160020" h="306704">
                  <a:moveTo>
                    <a:pt x="77724" y="195072"/>
                  </a:moveTo>
                  <a:lnTo>
                    <a:pt x="76200" y="193548"/>
                  </a:lnTo>
                  <a:lnTo>
                    <a:pt x="73152" y="193548"/>
                  </a:lnTo>
                  <a:lnTo>
                    <a:pt x="73152" y="195072"/>
                  </a:lnTo>
                  <a:lnTo>
                    <a:pt x="73152" y="196596"/>
                  </a:lnTo>
                  <a:lnTo>
                    <a:pt x="74676" y="198120"/>
                  </a:lnTo>
                  <a:lnTo>
                    <a:pt x="77724" y="195072"/>
                  </a:lnTo>
                  <a:close/>
                </a:path>
                <a:path w="160020" h="306704">
                  <a:moveTo>
                    <a:pt x="79260" y="103632"/>
                  </a:moveTo>
                  <a:lnTo>
                    <a:pt x="74688" y="103632"/>
                  </a:lnTo>
                  <a:lnTo>
                    <a:pt x="74688" y="105156"/>
                  </a:lnTo>
                  <a:lnTo>
                    <a:pt x="74688" y="106680"/>
                  </a:lnTo>
                  <a:lnTo>
                    <a:pt x="79260" y="106680"/>
                  </a:lnTo>
                  <a:lnTo>
                    <a:pt x="79260" y="103632"/>
                  </a:lnTo>
                  <a:close/>
                </a:path>
                <a:path w="160020" h="306704">
                  <a:moveTo>
                    <a:pt x="79260" y="32004"/>
                  </a:moveTo>
                  <a:lnTo>
                    <a:pt x="74688" y="32004"/>
                  </a:lnTo>
                  <a:lnTo>
                    <a:pt x="73164" y="35052"/>
                  </a:lnTo>
                  <a:lnTo>
                    <a:pt x="74688" y="36576"/>
                  </a:lnTo>
                  <a:lnTo>
                    <a:pt x="79260" y="36576"/>
                  </a:lnTo>
                  <a:lnTo>
                    <a:pt x="79260" y="35052"/>
                  </a:lnTo>
                  <a:lnTo>
                    <a:pt x="79260" y="32004"/>
                  </a:lnTo>
                  <a:close/>
                </a:path>
                <a:path w="160020" h="306704">
                  <a:moveTo>
                    <a:pt x="80772" y="207264"/>
                  </a:moveTo>
                  <a:lnTo>
                    <a:pt x="79248" y="204216"/>
                  </a:lnTo>
                  <a:lnTo>
                    <a:pt x="74676" y="204216"/>
                  </a:lnTo>
                  <a:lnTo>
                    <a:pt x="74676" y="210312"/>
                  </a:lnTo>
                  <a:lnTo>
                    <a:pt x="79248" y="210312"/>
                  </a:lnTo>
                  <a:lnTo>
                    <a:pt x="80772" y="207264"/>
                  </a:lnTo>
                  <a:close/>
                </a:path>
                <a:path w="160020" h="306704">
                  <a:moveTo>
                    <a:pt x="80772" y="53340"/>
                  </a:moveTo>
                  <a:lnTo>
                    <a:pt x="79248" y="51816"/>
                  </a:lnTo>
                  <a:lnTo>
                    <a:pt x="77724" y="51816"/>
                  </a:lnTo>
                  <a:lnTo>
                    <a:pt x="77724" y="54864"/>
                  </a:lnTo>
                  <a:lnTo>
                    <a:pt x="77724" y="56388"/>
                  </a:lnTo>
                  <a:lnTo>
                    <a:pt x="79248" y="57912"/>
                  </a:lnTo>
                  <a:lnTo>
                    <a:pt x="80772" y="56388"/>
                  </a:lnTo>
                  <a:lnTo>
                    <a:pt x="80772" y="53340"/>
                  </a:lnTo>
                  <a:close/>
                </a:path>
                <a:path w="160020" h="306704">
                  <a:moveTo>
                    <a:pt x="82308" y="155448"/>
                  </a:moveTo>
                  <a:lnTo>
                    <a:pt x="79260" y="153924"/>
                  </a:lnTo>
                  <a:lnTo>
                    <a:pt x="76212" y="155448"/>
                  </a:lnTo>
                  <a:lnTo>
                    <a:pt x="74688" y="158496"/>
                  </a:lnTo>
                  <a:lnTo>
                    <a:pt x="76212" y="160020"/>
                  </a:lnTo>
                  <a:lnTo>
                    <a:pt x="79260" y="161544"/>
                  </a:lnTo>
                  <a:lnTo>
                    <a:pt x="82308" y="160020"/>
                  </a:lnTo>
                  <a:lnTo>
                    <a:pt x="82308" y="158496"/>
                  </a:lnTo>
                  <a:lnTo>
                    <a:pt x="82308" y="155448"/>
                  </a:lnTo>
                  <a:close/>
                </a:path>
                <a:path w="160020" h="306704">
                  <a:moveTo>
                    <a:pt x="82308" y="137172"/>
                  </a:moveTo>
                  <a:lnTo>
                    <a:pt x="76212" y="137172"/>
                  </a:lnTo>
                  <a:lnTo>
                    <a:pt x="74688" y="140220"/>
                  </a:lnTo>
                  <a:lnTo>
                    <a:pt x="76212" y="141744"/>
                  </a:lnTo>
                  <a:lnTo>
                    <a:pt x="79260" y="143268"/>
                  </a:lnTo>
                  <a:lnTo>
                    <a:pt x="82308" y="143268"/>
                  </a:lnTo>
                  <a:lnTo>
                    <a:pt x="82308" y="137172"/>
                  </a:lnTo>
                  <a:close/>
                </a:path>
                <a:path w="160020" h="306704">
                  <a:moveTo>
                    <a:pt x="91440" y="103632"/>
                  </a:moveTo>
                  <a:lnTo>
                    <a:pt x="89916" y="102108"/>
                  </a:lnTo>
                  <a:lnTo>
                    <a:pt x="88392" y="102108"/>
                  </a:lnTo>
                  <a:lnTo>
                    <a:pt x="86868" y="100584"/>
                  </a:lnTo>
                  <a:lnTo>
                    <a:pt x="85344" y="102108"/>
                  </a:lnTo>
                  <a:lnTo>
                    <a:pt x="85344" y="105156"/>
                  </a:lnTo>
                  <a:lnTo>
                    <a:pt x="86868" y="105156"/>
                  </a:lnTo>
                  <a:lnTo>
                    <a:pt x="86868" y="106680"/>
                  </a:lnTo>
                  <a:lnTo>
                    <a:pt x="88392" y="108204"/>
                  </a:lnTo>
                  <a:lnTo>
                    <a:pt x="89916" y="108204"/>
                  </a:lnTo>
                  <a:lnTo>
                    <a:pt x="91440" y="106680"/>
                  </a:lnTo>
                  <a:lnTo>
                    <a:pt x="91440" y="103632"/>
                  </a:lnTo>
                  <a:close/>
                </a:path>
                <a:path w="160020" h="306704">
                  <a:moveTo>
                    <a:pt x="94500" y="205740"/>
                  </a:moveTo>
                  <a:lnTo>
                    <a:pt x="91452" y="202692"/>
                  </a:lnTo>
                  <a:lnTo>
                    <a:pt x="89928" y="202692"/>
                  </a:lnTo>
                  <a:lnTo>
                    <a:pt x="89928" y="205740"/>
                  </a:lnTo>
                  <a:lnTo>
                    <a:pt x="89928" y="207264"/>
                  </a:lnTo>
                  <a:lnTo>
                    <a:pt x="92976" y="207264"/>
                  </a:lnTo>
                  <a:lnTo>
                    <a:pt x="94500" y="205740"/>
                  </a:lnTo>
                  <a:close/>
                </a:path>
                <a:path w="160020" h="306704">
                  <a:moveTo>
                    <a:pt x="96024" y="144780"/>
                  </a:moveTo>
                  <a:lnTo>
                    <a:pt x="94500" y="143256"/>
                  </a:lnTo>
                  <a:lnTo>
                    <a:pt x="91452" y="144780"/>
                  </a:lnTo>
                  <a:lnTo>
                    <a:pt x="91452" y="146304"/>
                  </a:lnTo>
                  <a:lnTo>
                    <a:pt x="94500" y="147828"/>
                  </a:lnTo>
                  <a:lnTo>
                    <a:pt x="96024" y="146304"/>
                  </a:lnTo>
                  <a:lnTo>
                    <a:pt x="96024" y="144780"/>
                  </a:lnTo>
                  <a:close/>
                </a:path>
                <a:path w="160020" h="306704">
                  <a:moveTo>
                    <a:pt x="100584" y="167640"/>
                  </a:moveTo>
                  <a:lnTo>
                    <a:pt x="97536" y="167640"/>
                  </a:lnTo>
                  <a:lnTo>
                    <a:pt x="96012" y="169164"/>
                  </a:lnTo>
                  <a:lnTo>
                    <a:pt x="96012" y="172212"/>
                  </a:lnTo>
                  <a:lnTo>
                    <a:pt x="99060" y="172212"/>
                  </a:lnTo>
                  <a:lnTo>
                    <a:pt x="100584" y="170688"/>
                  </a:lnTo>
                  <a:lnTo>
                    <a:pt x="100584" y="167640"/>
                  </a:lnTo>
                  <a:close/>
                </a:path>
                <a:path w="160020" h="306704">
                  <a:moveTo>
                    <a:pt x="105156" y="124968"/>
                  </a:moveTo>
                  <a:lnTo>
                    <a:pt x="103632" y="121920"/>
                  </a:lnTo>
                  <a:lnTo>
                    <a:pt x="97536" y="121920"/>
                  </a:lnTo>
                  <a:lnTo>
                    <a:pt x="96012" y="124968"/>
                  </a:lnTo>
                  <a:lnTo>
                    <a:pt x="97536" y="126492"/>
                  </a:lnTo>
                  <a:lnTo>
                    <a:pt x="100584" y="128016"/>
                  </a:lnTo>
                  <a:lnTo>
                    <a:pt x="103632" y="126492"/>
                  </a:lnTo>
                  <a:lnTo>
                    <a:pt x="105156" y="124968"/>
                  </a:lnTo>
                  <a:close/>
                </a:path>
                <a:path w="160020" h="306704">
                  <a:moveTo>
                    <a:pt x="106680" y="280416"/>
                  </a:moveTo>
                  <a:lnTo>
                    <a:pt x="103632" y="280416"/>
                  </a:lnTo>
                  <a:lnTo>
                    <a:pt x="102108" y="281940"/>
                  </a:lnTo>
                  <a:lnTo>
                    <a:pt x="105156" y="284988"/>
                  </a:lnTo>
                  <a:lnTo>
                    <a:pt x="106680" y="283464"/>
                  </a:lnTo>
                  <a:lnTo>
                    <a:pt x="106680" y="280416"/>
                  </a:lnTo>
                  <a:close/>
                </a:path>
                <a:path w="160020" h="306704">
                  <a:moveTo>
                    <a:pt x="108204" y="188976"/>
                  </a:moveTo>
                  <a:lnTo>
                    <a:pt x="106680" y="185928"/>
                  </a:lnTo>
                  <a:lnTo>
                    <a:pt x="103632" y="185928"/>
                  </a:lnTo>
                  <a:lnTo>
                    <a:pt x="100584" y="188976"/>
                  </a:lnTo>
                  <a:lnTo>
                    <a:pt x="102108" y="192024"/>
                  </a:lnTo>
                  <a:lnTo>
                    <a:pt x="103632" y="193548"/>
                  </a:lnTo>
                  <a:lnTo>
                    <a:pt x="106680" y="192024"/>
                  </a:lnTo>
                  <a:lnTo>
                    <a:pt x="108204" y="188976"/>
                  </a:lnTo>
                  <a:close/>
                </a:path>
                <a:path w="160020" h="306704">
                  <a:moveTo>
                    <a:pt x="121932" y="259080"/>
                  </a:moveTo>
                  <a:lnTo>
                    <a:pt x="118884" y="256032"/>
                  </a:lnTo>
                  <a:lnTo>
                    <a:pt x="117360" y="257556"/>
                  </a:lnTo>
                  <a:lnTo>
                    <a:pt x="117360" y="259080"/>
                  </a:lnTo>
                  <a:lnTo>
                    <a:pt x="117360" y="260604"/>
                  </a:lnTo>
                  <a:lnTo>
                    <a:pt x="118884" y="262128"/>
                  </a:lnTo>
                  <a:lnTo>
                    <a:pt x="121932" y="259080"/>
                  </a:lnTo>
                  <a:close/>
                </a:path>
                <a:path w="160020" h="306704">
                  <a:moveTo>
                    <a:pt x="123444" y="129540"/>
                  </a:moveTo>
                  <a:lnTo>
                    <a:pt x="118872" y="129540"/>
                  </a:lnTo>
                  <a:lnTo>
                    <a:pt x="118872" y="132588"/>
                  </a:lnTo>
                  <a:lnTo>
                    <a:pt x="118872" y="134112"/>
                  </a:lnTo>
                  <a:lnTo>
                    <a:pt x="120396" y="135636"/>
                  </a:lnTo>
                  <a:lnTo>
                    <a:pt x="123444" y="134112"/>
                  </a:lnTo>
                  <a:lnTo>
                    <a:pt x="123444" y="129540"/>
                  </a:lnTo>
                  <a:close/>
                </a:path>
                <a:path w="160020" h="306704">
                  <a:moveTo>
                    <a:pt x="126504" y="158496"/>
                  </a:moveTo>
                  <a:lnTo>
                    <a:pt x="124980" y="156972"/>
                  </a:lnTo>
                  <a:lnTo>
                    <a:pt x="120408" y="156972"/>
                  </a:lnTo>
                  <a:lnTo>
                    <a:pt x="120408" y="158496"/>
                  </a:lnTo>
                  <a:lnTo>
                    <a:pt x="120408" y="160020"/>
                  </a:lnTo>
                  <a:lnTo>
                    <a:pt x="123456" y="161544"/>
                  </a:lnTo>
                  <a:lnTo>
                    <a:pt x="126504" y="158496"/>
                  </a:lnTo>
                  <a:close/>
                </a:path>
                <a:path w="160020" h="306704">
                  <a:moveTo>
                    <a:pt x="140208" y="158496"/>
                  </a:moveTo>
                  <a:lnTo>
                    <a:pt x="138684" y="156972"/>
                  </a:lnTo>
                  <a:lnTo>
                    <a:pt x="135636" y="156972"/>
                  </a:lnTo>
                  <a:lnTo>
                    <a:pt x="135636" y="161544"/>
                  </a:lnTo>
                  <a:lnTo>
                    <a:pt x="138684" y="161544"/>
                  </a:lnTo>
                  <a:lnTo>
                    <a:pt x="140208" y="158496"/>
                  </a:lnTo>
                  <a:close/>
                </a:path>
                <a:path w="160020" h="306704">
                  <a:moveTo>
                    <a:pt x="141744" y="195072"/>
                  </a:moveTo>
                  <a:lnTo>
                    <a:pt x="138696" y="192024"/>
                  </a:lnTo>
                  <a:lnTo>
                    <a:pt x="137172" y="193548"/>
                  </a:lnTo>
                  <a:lnTo>
                    <a:pt x="137172" y="195072"/>
                  </a:lnTo>
                  <a:lnTo>
                    <a:pt x="137172" y="196596"/>
                  </a:lnTo>
                  <a:lnTo>
                    <a:pt x="138696" y="198120"/>
                  </a:lnTo>
                  <a:lnTo>
                    <a:pt x="141744" y="195072"/>
                  </a:lnTo>
                  <a:close/>
                </a:path>
                <a:path w="160020" h="306704">
                  <a:moveTo>
                    <a:pt x="152412" y="245364"/>
                  </a:moveTo>
                  <a:lnTo>
                    <a:pt x="149364" y="245364"/>
                  </a:lnTo>
                  <a:lnTo>
                    <a:pt x="147840" y="246888"/>
                  </a:lnTo>
                  <a:lnTo>
                    <a:pt x="150888" y="249936"/>
                  </a:lnTo>
                  <a:lnTo>
                    <a:pt x="152412" y="248412"/>
                  </a:lnTo>
                  <a:lnTo>
                    <a:pt x="152412" y="246888"/>
                  </a:lnTo>
                  <a:lnTo>
                    <a:pt x="152412" y="245364"/>
                  </a:lnTo>
                  <a:close/>
                </a:path>
                <a:path w="160020" h="306704">
                  <a:moveTo>
                    <a:pt x="160020" y="164604"/>
                  </a:moveTo>
                  <a:lnTo>
                    <a:pt x="156972" y="161556"/>
                  </a:lnTo>
                  <a:lnTo>
                    <a:pt x="155448" y="161556"/>
                  </a:lnTo>
                  <a:lnTo>
                    <a:pt x="153924" y="164604"/>
                  </a:lnTo>
                  <a:lnTo>
                    <a:pt x="155448" y="167652"/>
                  </a:lnTo>
                  <a:lnTo>
                    <a:pt x="156972" y="169176"/>
                  </a:lnTo>
                  <a:lnTo>
                    <a:pt x="158496" y="167652"/>
                  </a:lnTo>
                  <a:lnTo>
                    <a:pt x="160020" y="164604"/>
                  </a:lnTo>
                  <a:close/>
                </a:path>
              </a:pathLst>
            </a:custGeom>
            <a:solidFill>
              <a:srgbClr val="FFFFFF"/>
            </a:solidFill>
          </p:spPr>
          <p:txBody>
            <a:bodyPr wrap="square" lIns="0" tIns="0" rIns="0" bIns="0" rtlCol="0"/>
            <a:lstStyle/>
            <a:p>
              <a:endParaRPr/>
            </a:p>
          </p:txBody>
        </p:sp>
        <p:sp>
          <p:nvSpPr>
            <p:cNvPr id="906" name="object 906"/>
            <p:cNvSpPr/>
            <p:nvPr/>
          </p:nvSpPr>
          <p:spPr>
            <a:xfrm>
              <a:off x="5483339" y="3624071"/>
              <a:ext cx="192405" cy="288290"/>
            </a:xfrm>
            <a:custGeom>
              <a:avLst/>
              <a:gdLst/>
              <a:ahLst/>
              <a:cxnLst/>
              <a:rect l="l" t="t" r="r" b="b"/>
              <a:pathLst>
                <a:path w="192404" h="288289">
                  <a:moveTo>
                    <a:pt x="4572" y="208788"/>
                  </a:moveTo>
                  <a:lnTo>
                    <a:pt x="3048" y="207264"/>
                  </a:lnTo>
                  <a:lnTo>
                    <a:pt x="0" y="210312"/>
                  </a:lnTo>
                  <a:lnTo>
                    <a:pt x="1524" y="213360"/>
                  </a:lnTo>
                  <a:lnTo>
                    <a:pt x="4572" y="213360"/>
                  </a:lnTo>
                  <a:lnTo>
                    <a:pt x="4572" y="208788"/>
                  </a:lnTo>
                  <a:close/>
                </a:path>
                <a:path w="192404" h="288289">
                  <a:moveTo>
                    <a:pt x="15252" y="204228"/>
                  </a:moveTo>
                  <a:lnTo>
                    <a:pt x="13728" y="202704"/>
                  </a:lnTo>
                  <a:lnTo>
                    <a:pt x="9156" y="202704"/>
                  </a:lnTo>
                  <a:lnTo>
                    <a:pt x="7632" y="204228"/>
                  </a:lnTo>
                  <a:lnTo>
                    <a:pt x="9156" y="207276"/>
                  </a:lnTo>
                  <a:lnTo>
                    <a:pt x="12204" y="207276"/>
                  </a:lnTo>
                  <a:lnTo>
                    <a:pt x="15252" y="204228"/>
                  </a:lnTo>
                  <a:close/>
                </a:path>
                <a:path w="192404" h="288289">
                  <a:moveTo>
                    <a:pt x="33540" y="213360"/>
                  </a:moveTo>
                  <a:lnTo>
                    <a:pt x="30492" y="210312"/>
                  </a:lnTo>
                  <a:lnTo>
                    <a:pt x="27444" y="211836"/>
                  </a:lnTo>
                  <a:lnTo>
                    <a:pt x="25920" y="213360"/>
                  </a:lnTo>
                  <a:lnTo>
                    <a:pt x="27444" y="214884"/>
                  </a:lnTo>
                  <a:lnTo>
                    <a:pt x="30492" y="216408"/>
                  </a:lnTo>
                  <a:lnTo>
                    <a:pt x="33540" y="213360"/>
                  </a:lnTo>
                  <a:close/>
                </a:path>
                <a:path w="192404" h="288289">
                  <a:moveTo>
                    <a:pt x="36576" y="201168"/>
                  </a:moveTo>
                  <a:lnTo>
                    <a:pt x="35052" y="199644"/>
                  </a:lnTo>
                  <a:lnTo>
                    <a:pt x="35052" y="196596"/>
                  </a:lnTo>
                  <a:lnTo>
                    <a:pt x="33528" y="196596"/>
                  </a:lnTo>
                  <a:lnTo>
                    <a:pt x="30480" y="195072"/>
                  </a:lnTo>
                  <a:lnTo>
                    <a:pt x="30480" y="198120"/>
                  </a:lnTo>
                  <a:lnTo>
                    <a:pt x="28956" y="198120"/>
                  </a:lnTo>
                  <a:lnTo>
                    <a:pt x="30480" y="199644"/>
                  </a:lnTo>
                  <a:lnTo>
                    <a:pt x="30480" y="204216"/>
                  </a:lnTo>
                  <a:lnTo>
                    <a:pt x="32004" y="205740"/>
                  </a:lnTo>
                  <a:lnTo>
                    <a:pt x="35052" y="205740"/>
                  </a:lnTo>
                  <a:lnTo>
                    <a:pt x="36576" y="204216"/>
                  </a:lnTo>
                  <a:lnTo>
                    <a:pt x="36576" y="201168"/>
                  </a:lnTo>
                  <a:close/>
                </a:path>
                <a:path w="192404" h="288289">
                  <a:moveTo>
                    <a:pt x="47256" y="187452"/>
                  </a:moveTo>
                  <a:lnTo>
                    <a:pt x="45732" y="184404"/>
                  </a:lnTo>
                  <a:lnTo>
                    <a:pt x="41160" y="184404"/>
                  </a:lnTo>
                  <a:lnTo>
                    <a:pt x="41160" y="188976"/>
                  </a:lnTo>
                  <a:lnTo>
                    <a:pt x="42684" y="190500"/>
                  </a:lnTo>
                  <a:lnTo>
                    <a:pt x="45732" y="188976"/>
                  </a:lnTo>
                  <a:lnTo>
                    <a:pt x="47256" y="187452"/>
                  </a:lnTo>
                  <a:close/>
                </a:path>
                <a:path w="192404" h="288289">
                  <a:moveTo>
                    <a:pt x="50304" y="224028"/>
                  </a:moveTo>
                  <a:lnTo>
                    <a:pt x="47256" y="220980"/>
                  </a:lnTo>
                  <a:lnTo>
                    <a:pt x="45732" y="222504"/>
                  </a:lnTo>
                  <a:lnTo>
                    <a:pt x="45732" y="227076"/>
                  </a:lnTo>
                  <a:lnTo>
                    <a:pt x="48780" y="227076"/>
                  </a:lnTo>
                  <a:lnTo>
                    <a:pt x="50304" y="224028"/>
                  </a:lnTo>
                  <a:close/>
                </a:path>
                <a:path w="192404" h="288289">
                  <a:moveTo>
                    <a:pt x="59436" y="179832"/>
                  </a:moveTo>
                  <a:lnTo>
                    <a:pt x="56388" y="176784"/>
                  </a:lnTo>
                  <a:lnTo>
                    <a:pt x="54864" y="176784"/>
                  </a:lnTo>
                  <a:lnTo>
                    <a:pt x="53340" y="178308"/>
                  </a:lnTo>
                  <a:lnTo>
                    <a:pt x="51816" y="178308"/>
                  </a:lnTo>
                  <a:lnTo>
                    <a:pt x="51816" y="184404"/>
                  </a:lnTo>
                  <a:lnTo>
                    <a:pt x="54864" y="187452"/>
                  </a:lnTo>
                  <a:lnTo>
                    <a:pt x="56388" y="187452"/>
                  </a:lnTo>
                  <a:lnTo>
                    <a:pt x="59436" y="184404"/>
                  </a:lnTo>
                  <a:lnTo>
                    <a:pt x="59436" y="179832"/>
                  </a:lnTo>
                  <a:close/>
                </a:path>
                <a:path w="192404" h="288289">
                  <a:moveTo>
                    <a:pt x="60972" y="214896"/>
                  </a:moveTo>
                  <a:lnTo>
                    <a:pt x="59448" y="213372"/>
                  </a:lnTo>
                  <a:lnTo>
                    <a:pt x="57924" y="213372"/>
                  </a:lnTo>
                  <a:lnTo>
                    <a:pt x="54876" y="216420"/>
                  </a:lnTo>
                  <a:lnTo>
                    <a:pt x="54876" y="222516"/>
                  </a:lnTo>
                  <a:lnTo>
                    <a:pt x="56400" y="222516"/>
                  </a:lnTo>
                  <a:lnTo>
                    <a:pt x="57924" y="220992"/>
                  </a:lnTo>
                  <a:lnTo>
                    <a:pt x="59448" y="220992"/>
                  </a:lnTo>
                  <a:lnTo>
                    <a:pt x="59448" y="219468"/>
                  </a:lnTo>
                  <a:lnTo>
                    <a:pt x="60972" y="217944"/>
                  </a:lnTo>
                  <a:lnTo>
                    <a:pt x="60972" y="214896"/>
                  </a:lnTo>
                  <a:close/>
                </a:path>
                <a:path w="192404" h="288289">
                  <a:moveTo>
                    <a:pt x="62496" y="196596"/>
                  </a:moveTo>
                  <a:lnTo>
                    <a:pt x="59448" y="193548"/>
                  </a:lnTo>
                  <a:lnTo>
                    <a:pt x="57924" y="195072"/>
                  </a:lnTo>
                  <a:lnTo>
                    <a:pt x="57924" y="196596"/>
                  </a:lnTo>
                  <a:lnTo>
                    <a:pt x="57924" y="198120"/>
                  </a:lnTo>
                  <a:lnTo>
                    <a:pt x="60972" y="198120"/>
                  </a:lnTo>
                  <a:lnTo>
                    <a:pt x="62496" y="196596"/>
                  </a:lnTo>
                  <a:close/>
                </a:path>
                <a:path w="192404" h="288289">
                  <a:moveTo>
                    <a:pt x="71628" y="227088"/>
                  </a:moveTo>
                  <a:lnTo>
                    <a:pt x="70104" y="225564"/>
                  </a:lnTo>
                  <a:lnTo>
                    <a:pt x="67056" y="228612"/>
                  </a:lnTo>
                  <a:lnTo>
                    <a:pt x="70104" y="231660"/>
                  </a:lnTo>
                  <a:lnTo>
                    <a:pt x="71628" y="230136"/>
                  </a:lnTo>
                  <a:lnTo>
                    <a:pt x="71628" y="227088"/>
                  </a:lnTo>
                  <a:close/>
                </a:path>
                <a:path w="192404" h="288289">
                  <a:moveTo>
                    <a:pt x="71628" y="192024"/>
                  </a:moveTo>
                  <a:lnTo>
                    <a:pt x="70104" y="190500"/>
                  </a:lnTo>
                  <a:lnTo>
                    <a:pt x="67056" y="193548"/>
                  </a:lnTo>
                  <a:lnTo>
                    <a:pt x="67056" y="196596"/>
                  </a:lnTo>
                  <a:lnTo>
                    <a:pt x="71628" y="196596"/>
                  </a:lnTo>
                  <a:lnTo>
                    <a:pt x="71628" y="192024"/>
                  </a:lnTo>
                  <a:close/>
                </a:path>
                <a:path w="192404" h="288289">
                  <a:moveTo>
                    <a:pt x="74688" y="172212"/>
                  </a:moveTo>
                  <a:lnTo>
                    <a:pt x="71640" y="169164"/>
                  </a:lnTo>
                  <a:lnTo>
                    <a:pt x="68592" y="170688"/>
                  </a:lnTo>
                  <a:lnTo>
                    <a:pt x="68592" y="173736"/>
                  </a:lnTo>
                  <a:lnTo>
                    <a:pt x="71640" y="175260"/>
                  </a:lnTo>
                  <a:lnTo>
                    <a:pt x="74688" y="172212"/>
                  </a:lnTo>
                  <a:close/>
                </a:path>
                <a:path w="192404" h="288289">
                  <a:moveTo>
                    <a:pt x="76212" y="161556"/>
                  </a:moveTo>
                  <a:lnTo>
                    <a:pt x="71640" y="161556"/>
                  </a:lnTo>
                  <a:lnTo>
                    <a:pt x="71640" y="164604"/>
                  </a:lnTo>
                  <a:lnTo>
                    <a:pt x="71640" y="166128"/>
                  </a:lnTo>
                  <a:lnTo>
                    <a:pt x="76212" y="166128"/>
                  </a:lnTo>
                  <a:lnTo>
                    <a:pt x="76212" y="161556"/>
                  </a:lnTo>
                  <a:close/>
                </a:path>
                <a:path w="192404" h="288289">
                  <a:moveTo>
                    <a:pt x="82308" y="193548"/>
                  </a:moveTo>
                  <a:lnTo>
                    <a:pt x="79260" y="192024"/>
                  </a:lnTo>
                  <a:lnTo>
                    <a:pt x="77736" y="192024"/>
                  </a:lnTo>
                  <a:lnTo>
                    <a:pt x="76212" y="195072"/>
                  </a:lnTo>
                  <a:lnTo>
                    <a:pt x="77736" y="198120"/>
                  </a:lnTo>
                  <a:lnTo>
                    <a:pt x="79260" y="198120"/>
                  </a:lnTo>
                  <a:lnTo>
                    <a:pt x="82308" y="196596"/>
                  </a:lnTo>
                  <a:lnTo>
                    <a:pt x="82308" y="195072"/>
                  </a:lnTo>
                  <a:lnTo>
                    <a:pt x="82308" y="193548"/>
                  </a:lnTo>
                  <a:close/>
                </a:path>
                <a:path w="192404" h="288289">
                  <a:moveTo>
                    <a:pt x="86868" y="231648"/>
                  </a:moveTo>
                  <a:lnTo>
                    <a:pt x="85344" y="228600"/>
                  </a:lnTo>
                  <a:lnTo>
                    <a:pt x="80772" y="228600"/>
                  </a:lnTo>
                  <a:lnTo>
                    <a:pt x="79248" y="231648"/>
                  </a:lnTo>
                  <a:lnTo>
                    <a:pt x="80772" y="233172"/>
                  </a:lnTo>
                  <a:lnTo>
                    <a:pt x="83820" y="234696"/>
                  </a:lnTo>
                  <a:lnTo>
                    <a:pt x="86868" y="231648"/>
                  </a:lnTo>
                  <a:close/>
                </a:path>
                <a:path w="192404" h="288289">
                  <a:moveTo>
                    <a:pt x="89916" y="243840"/>
                  </a:moveTo>
                  <a:lnTo>
                    <a:pt x="86868" y="240792"/>
                  </a:lnTo>
                  <a:lnTo>
                    <a:pt x="83820" y="243840"/>
                  </a:lnTo>
                  <a:lnTo>
                    <a:pt x="86868" y="246888"/>
                  </a:lnTo>
                  <a:lnTo>
                    <a:pt x="89916" y="243840"/>
                  </a:lnTo>
                  <a:close/>
                </a:path>
                <a:path w="192404" h="288289">
                  <a:moveTo>
                    <a:pt x="91452" y="161556"/>
                  </a:moveTo>
                  <a:lnTo>
                    <a:pt x="89928" y="161556"/>
                  </a:lnTo>
                  <a:lnTo>
                    <a:pt x="89928" y="160032"/>
                  </a:lnTo>
                  <a:lnTo>
                    <a:pt x="85356" y="160032"/>
                  </a:lnTo>
                  <a:lnTo>
                    <a:pt x="83832" y="161556"/>
                  </a:lnTo>
                  <a:lnTo>
                    <a:pt x="83832" y="169176"/>
                  </a:lnTo>
                  <a:lnTo>
                    <a:pt x="85356" y="170700"/>
                  </a:lnTo>
                  <a:lnTo>
                    <a:pt x="85356" y="172224"/>
                  </a:lnTo>
                  <a:lnTo>
                    <a:pt x="89928" y="172224"/>
                  </a:lnTo>
                  <a:lnTo>
                    <a:pt x="91452" y="170700"/>
                  </a:lnTo>
                  <a:lnTo>
                    <a:pt x="91452" y="161556"/>
                  </a:lnTo>
                  <a:close/>
                </a:path>
                <a:path w="192404" h="288289">
                  <a:moveTo>
                    <a:pt x="92964" y="185928"/>
                  </a:moveTo>
                  <a:lnTo>
                    <a:pt x="89916" y="184404"/>
                  </a:lnTo>
                  <a:lnTo>
                    <a:pt x="88392" y="185928"/>
                  </a:lnTo>
                  <a:lnTo>
                    <a:pt x="86868" y="185928"/>
                  </a:lnTo>
                  <a:lnTo>
                    <a:pt x="86868" y="190500"/>
                  </a:lnTo>
                  <a:lnTo>
                    <a:pt x="89916" y="193548"/>
                  </a:lnTo>
                  <a:lnTo>
                    <a:pt x="92964" y="192024"/>
                  </a:lnTo>
                  <a:lnTo>
                    <a:pt x="92964" y="185928"/>
                  </a:lnTo>
                  <a:close/>
                </a:path>
                <a:path w="192404" h="288289">
                  <a:moveTo>
                    <a:pt x="94500" y="213360"/>
                  </a:moveTo>
                  <a:lnTo>
                    <a:pt x="91452" y="213360"/>
                  </a:lnTo>
                  <a:lnTo>
                    <a:pt x="88404" y="216408"/>
                  </a:lnTo>
                  <a:lnTo>
                    <a:pt x="88404" y="224028"/>
                  </a:lnTo>
                  <a:lnTo>
                    <a:pt x="91452" y="224028"/>
                  </a:lnTo>
                  <a:lnTo>
                    <a:pt x="92976" y="222504"/>
                  </a:lnTo>
                  <a:lnTo>
                    <a:pt x="92976" y="219456"/>
                  </a:lnTo>
                  <a:lnTo>
                    <a:pt x="94500" y="217932"/>
                  </a:lnTo>
                  <a:lnTo>
                    <a:pt x="94500" y="213360"/>
                  </a:lnTo>
                  <a:close/>
                </a:path>
                <a:path w="192404" h="288289">
                  <a:moveTo>
                    <a:pt x="99072" y="149352"/>
                  </a:moveTo>
                  <a:lnTo>
                    <a:pt x="96024" y="146304"/>
                  </a:lnTo>
                  <a:lnTo>
                    <a:pt x="91452" y="146304"/>
                  </a:lnTo>
                  <a:lnTo>
                    <a:pt x="91452" y="147828"/>
                  </a:lnTo>
                  <a:lnTo>
                    <a:pt x="89928" y="149352"/>
                  </a:lnTo>
                  <a:lnTo>
                    <a:pt x="89928" y="153924"/>
                  </a:lnTo>
                  <a:lnTo>
                    <a:pt x="91452" y="153924"/>
                  </a:lnTo>
                  <a:lnTo>
                    <a:pt x="92976" y="155448"/>
                  </a:lnTo>
                  <a:lnTo>
                    <a:pt x="97548" y="155448"/>
                  </a:lnTo>
                  <a:lnTo>
                    <a:pt x="97548" y="153924"/>
                  </a:lnTo>
                  <a:lnTo>
                    <a:pt x="99072" y="153924"/>
                  </a:lnTo>
                  <a:lnTo>
                    <a:pt x="99072" y="149352"/>
                  </a:lnTo>
                  <a:close/>
                </a:path>
                <a:path w="192404" h="288289">
                  <a:moveTo>
                    <a:pt x="100584" y="196596"/>
                  </a:moveTo>
                  <a:lnTo>
                    <a:pt x="97536" y="196596"/>
                  </a:lnTo>
                  <a:lnTo>
                    <a:pt x="96012" y="198120"/>
                  </a:lnTo>
                  <a:lnTo>
                    <a:pt x="96012" y="201168"/>
                  </a:lnTo>
                  <a:lnTo>
                    <a:pt x="97536" y="202692"/>
                  </a:lnTo>
                  <a:lnTo>
                    <a:pt x="100584" y="201168"/>
                  </a:lnTo>
                  <a:lnTo>
                    <a:pt x="100584" y="199644"/>
                  </a:lnTo>
                  <a:lnTo>
                    <a:pt x="100584" y="196596"/>
                  </a:lnTo>
                  <a:close/>
                </a:path>
                <a:path w="192404" h="288289">
                  <a:moveTo>
                    <a:pt x="106680" y="230136"/>
                  </a:moveTo>
                  <a:lnTo>
                    <a:pt x="105156" y="227088"/>
                  </a:lnTo>
                  <a:lnTo>
                    <a:pt x="103632" y="225564"/>
                  </a:lnTo>
                  <a:lnTo>
                    <a:pt x="99060" y="225564"/>
                  </a:lnTo>
                  <a:lnTo>
                    <a:pt x="99060" y="227088"/>
                  </a:lnTo>
                  <a:lnTo>
                    <a:pt x="97536" y="230136"/>
                  </a:lnTo>
                  <a:lnTo>
                    <a:pt x="97536" y="233184"/>
                  </a:lnTo>
                  <a:lnTo>
                    <a:pt x="103632" y="233184"/>
                  </a:lnTo>
                  <a:lnTo>
                    <a:pt x="106680" y="230136"/>
                  </a:lnTo>
                  <a:close/>
                </a:path>
                <a:path w="192404" h="288289">
                  <a:moveTo>
                    <a:pt x="106692" y="190500"/>
                  </a:moveTo>
                  <a:lnTo>
                    <a:pt x="103644" y="190500"/>
                  </a:lnTo>
                  <a:lnTo>
                    <a:pt x="102120" y="193548"/>
                  </a:lnTo>
                  <a:lnTo>
                    <a:pt x="105168" y="196596"/>
                  </a:lnTo>
                  <a:lnTo>
                    <a:pt x="106692" y="195072"/>
                  </a:lnTo>
                  <a:lnTo>
                    <a:pt x="106692" y="193548"/>
                  </a:lnTo>
                  <a:lnTo>
                    <a:pt x="106692" y="190500"/>
                  </a:lnTo>
                  <a:close/>
                </a:path>
                <a:path w="192404" h="288289">
                  <a:moveTo>
                    <a:pt x="106692" y="144780"/>
                  </a:moveTo>
                  <a:lnTo>
                    <a:pt x="102120" y="144780"/>
                  </a:lnTo>
                  <a:lnTo>
                    <a:pt x="102120" y="149352"/>
                  </a:lnTo>
                  <a:lnTo>
                    <a:pt x="106692" y="149352"/>
                  </a:lnTo>
                  <a:lnTo>
                    <a:pt x="106692" y="146304"/>
                  </a:lnTo>
                  <a:lnTo>
                    <a:pt x="106692" y="144780"/>
                  </a:lnTo>
                  <a:close/>
                </a:path>
                <a:path w="192404" h="288289">
                  <a:moveTo>
                    <a:pt x="111264" y="176784"/>
                  </a:moveTo>
                  <a:lnTo>
                    <a:pt x="109740" y="173736"/>
                  </a:lnTo>
                  <a:lnTo>
                    <a:pt x="106692" y="170688"/>
                  </a:lnTo>
                  <a:lnTo>
                    <a:pt x="106692" y="175260"/>
                  </a:lnTo>
                  <a:lnTo>
                    <a:pt x="109740" y="178308"/>
                  </a:lnTo>
                  <a:lnTo>
                    <a:pt x="111264" y="176784"/>
                  </a:lnTo>
                  <a:close/>
                </a:path>
                <a:path w="192404" h="288289">
                  <a:moveTo>
                    <a:pt x="112776" y="129540"/>
                  </a:moveTo>
                  <a:lnTo>
                    <a:pt x="111252" y="128016"/>
                  </a:lnTo>
                  <a:lnTo>
                    <a:pt x="109728" y="128016"/>
                  </a:lnTo>
                  <a:lnTo>
                    <a:pt x="106680" y="131064"/>
                  </a:lnTo>
                  <a:lnTo>
                    <a:pt x="106680" y="134112"/>
                  </a:lnTo>
                  <a:lnTo>
                    <a:pt x="108204" y="137160"/>
                  </a:lnTo>
                  <a:lnTo>
                    <a:pt x="109728" y="135636"/>
                  </a:lnTo>
                  <a:lnTo>
                    <a:pt x="111252" y="135636"/>
                  </a:lnTo>
                  <a:lnTo>
                    <a:pt x="111252" y="132588"/>
                  </a:lnTo>
                  <a:lnTo>
                    <a:pt x="112776" y="131064"/>
                  </a:lnTo>
                  <a:lnTo>
                    <a:pt x="112776" y="129540"/>
                  </a:lnTo>
                  <a:close/>
                </a:path>
                <a:path w="192404" h="288289">
                  <a:moveTo>
                    <a:pt x="114300" y="239280"/>
                  </a:moveTo>
                  <a:lnTo>
                    <a:pt x="112776" y="239280"/>
                  </a:lnTo>
                  <a:lnTo>
                    <a:pt x="111252" y="237756"/>
                  </a:lnTo>
                  <a:lnTo>
                    <a:pt x="108204" y="239280"/>
                  </a:lnTo>
                  <a:lnTo>
                    <a:pt x="108204" y="245376"/>
                  </a:lnTo>
                  <a:lnTo>
                    <a:pt x="109728" y="245376"/>
                  </a:lnTo>
                  <a:lnTo>
                    <a:pt x="111252" y="246900"/>
                  </a:lnTo>
                  <a:lnTo>
                    <a:pt x="112776" y="245376"/>
                  </a:lnTo>
                  <a:lnTo>
                    <a:pt x="114300" y="245376"/>
                  </a:lnTo>
                  <a:lnTo>
                    <a:pt x="114300" y="239280"/>
                  </a:lnTo>
                  <a:close/>
                </a:path>
                <a:path w="192404" h="288289">
                  <a:moveTo>
                    <a:pt x="115824" y="158496"/>
                  </a:moveTo>
                  <a:lnTo>
                    <a:pt x="111252" y="158496"/>
                  </a:lnTo>
                  <a:lnTo>
                    <a:pt x="111252" y="160020"/>
                  </a:lnTo>
                  <a:lnTo>
                    <a:pt x="109728" y="160020"/>
                  </a:lnTo>
                  <a:lnTo>
                    <a:pt x="108204" y="161544"/>
                  </a:lnTo>
                  <a:lnTo>
                    <a:pt x="108204" y="167640"/>
                  </a:lnTo>
                  <a:lnTo>
                    <a:pt x="114300" y="167640"/>
                  </a:lnTo>
                  <a:lnTo>
                    <a:pt x="114300" y="164592"/>
                  </a:lnTo>
                  <a:lnTo>
                    <a:pt x="115824" y="163068"/>
                  </a:lnTo>
                  <a:lnTo>
                    <a:pt x="115824" y="158496"/>
                  </a:lnTo>
                  <a:close/>
                </a:path>
                <a:path w="192404" h="288289">
                  <a:moveTo>
                    <a:pt x="117360" y="146304"/>
                  </a:moveTo>
                  <a:lnTo>
                    <a:pt x="115836" y="144780"/>
                  </a:lnTo>
                  <a:lnTo>
                    <a:pt x="112788" y="147828"/>
                  </a:lnTo>
                  <a:lnTo>
                    <a:pt x="115836" y="150876"/>
                  </a:lnTo>
                  <a:lnTo>
                    <a:pt x="117360" y="149352"/>
                  </a:lnTo>
                  <a:lnTo>
                    <a:pt x="117360" y="146304"/>
                  </a:lnTo>
                  <a:close/>
                </a:path>
                <a:path w="192404" h="288289">
                  <a:moveTo>
                    <a:pt x="120408" y="277380"/>
                  </a:moveTo>
                  <a:lnTo>
                    <a:pt x="118884" y="275856"/>
                  </a:lnTo>
                  <a:lnTo>
                    <a:pt x="117360" y="275856"/>
                  </a:lnTo>
                  <a:lnTo>
                    <a:pt x="115836" y="277380"/>
                  </a:lnTo>
                  <a:lnTo>
                    <a:pt x="115836" y="283476"/>
                  </a:lnTo>
                  <a:lnTo>
                    <a:pt x="117360" y="283476"/>
                  </a:lnTo>
                  <a:lnTo>
                    <a:pt x="120408" y="280428"/>
                  </a:lnTo>
                  <a:lnTo>
                    <a:pt x="120408" y="277380"/>
                  </a:lnTo>
                  <a:close/>
                </a:path>
                <a:path w="192404" h="288289">
                  <a:moveTo>
                    <a:pt x="123444" y="243840"/>
                  </a:moveTo>
                  <a:lnTo>
                    <a:pt x="120396" y="243840"/>
                  </a:lnTo>
                  <a:lnTo>
                    <a:pt x="120396" y="245364"/>
                  </a:lnTo>
                  <a:lnTo>
                    <a:pt x="118872" y="246888"/>
                  </a:lnTo>
                  <a:lnTo>
                    <a:pt x="118872" y="248412"/>
                  </a:lnTo>
                  <a:lnTo>
                    <a:pt x="121920" y="251460"/>
                  </a:lnTo>
                  <a:lnTo>
                    <a:pt x="123444" y="249936"/>
                  </a:lnTo>
                  <a:lnTo>
                    <a:pt x="123444" y="243840"/>
                  </a:lnTo>
                  <a:close/>
                </a:path>
                <a:path w="192404" h="288289">
                  <a:moveTo>
                    <a:pt x="124980" y="128016"/>
                  </a:moveTo>
                  <a:lnTo>
                    <a:pt x="123456" y="128016"/>
                  </a:lnTo>
                  <a:lnTo>
                    <a:pt x="120408" y="131064"/>
                  </a:lnTo>
                  <a:lnTo>
                    <a:pt x="121932" y="132588"/>
                  </a:lnTo>
                  <a:lnTo>
                    <a:pt x="124980" y="132588"/>
                  </a:lnTo>
                  <a:lnTo>
                    <a:pt x="124980" y="128016"/>
                  </a:lnTo>
                  <a:close/>
                </a:path>
                <a:path w="192404" h="288289">
                  <a:moveTo>
                    <a:pt x="126492" y="187464"/>
                  </a:moveTo>
                  <a:lnTo>
                    <a:pt x="123444" y="185940"/>
                  </a:lnTo>
                  <a:lnTo>
                    <a:pt x="120396" y="188988"/>
                  </a:lnTo>
                  <a:lnTo>
                    <a:pt x="120396" y="195084"/>
                  </a:lnTo>
                  <a:lnTo>
                    <a:pt x="123444" y="198132"/>
                  </a:lnTo>
                  <a:lnTo>
                    <a:pt x="126492" y="195084"/>
                  </a:lnTo>
                  <a:lnTo>
                    <a:pt x="124968" y="193560"/>
                  </a:lnTo>
                  <a:lnTo>
                    <a:pt x="124968" y="192036"/>
                  </a:lnTo>
                  <a:lnTo>
                    <a:pt x="124968" y="190512"/>
                  </a:lnTo>
                  <a:lnTo>
                    <a:pt x="126492" y="188988"/>
                  </a:lnTo>
                  <a:lnTo>
                    <a:pt x="126492" y="187464"/>
                  </a:lnTo>
                  <a:close/>
                </a:path>
                <a:path w="192404" h="288289">
                  <a:moveTo>
                    <a:pt x="126504" y="115824"/>
                  </a:moveTo>
                  <a:lnTo>
                    <a:pt x="123456" y="115824"/>
                  </a:lnTo>
                  <a:lnTo>
                    <a:pt x="121932" y="118872"/>
                  </a:lnTo>
                  <a:lnTo>
                    <a:pt x="124980" y="121920"/>
                  </a:lnTo>
                  <a:lnTo>
                    <a:pt x="126504" y="120396"/>
                  </a:lnTo>
                  <a:lnTo>
                    <a:pt x="126504" y="118872"/>
                  </a:lnTo>
                  <a:lnTo>
                    <a:pt x="126504" y="115824"/>
                  </a:lnTo>
                  <a:close/>
                </a:path>
                <a:path w="192404" h="288289">
                  <a:moveTo>
                    <a:pt x="129552" y="222504"/>
                  </a:moveTo>
                  <a:lnTo>
                    <a:pt x="126504" y="222504"/>
                  </a:lnTo>
                  <a:lnTo>
                    <a:pt x="126504" y="224028"/>
                  </a:lnTo>
                  <a:lnTo>
                    <a:pt x="126504" y="225552"/>
                  </a:lnTo>
                  <a:lnTo>
                    <a:pt x="129552" y="225552"/>
                  </a:lnTo>
                  <a:lnTo>
                    <a:pt x="129552" y="222504"/>
                  </a:lnTo>
                  <a:close/>
                </a:path>
                <a:path w="192404" h="288289">
                  <a:moveTo>
                    <a:pt x="129552" y="141732"/>
                  </a:moveTo>
                  <a:lnTo>
                    <a:pt x="126504" y="140208"/>
                  </a:lnTo>
                  <a:lnTo>
                    <a:pt x="124980" y="141732"/>
                  </a:lnTo>
                  <a:lnTo>
                    <a:pt x="123456" y="141732"/>
                  </a:lnTo>
                  <a:lnTo>
                    <a:pt x="123456" y="147828"/>
                  </a:lnTo>
                  <a:lnTo>
                    <a:pt x="126504" y="149352"/>
                  </a:lnTo>
                  <a:lnTo>
                    <a:pt x="129552" y="147828"/>
                  </a:lnTo>
                  <a:lnTo>
                    <a:pt x="129552" y="141732"/>
                  </a:lnTo>
                  <a:close/>
                </a:path>
                <a:path w="192404" h="288289">
                  <a:moveTo>
                    <a:pt x="132600" y="105156"/>
                  </a:moveTo>
                  <a:lnTo>
                    <a:pt x="131076" y="103632"/>
                  </a:lnTo>
                  <a:lnTo>
                    <a:pt x="129552" y="103632"/>
                  </a:lnTo>
                  <a:lnTo>
                    <a:pt x="129552" y="106680"/>
                  </a:lnTo>
                  <a:lnTo>
                    <a:pt x="129552" y="108204"/>
                  </a:lnTo>
                  <a:lnTo>
                    <a:pt x="132600" y="108204"/>
                  </a:lnTo>
                  <a:lnTo>
                    <a:pt x="132600" y="105156"/>
                  </a:lnTo>
                  <a:close/>
                </a:path>
                <a:path w="192404" h="288289">
                  <a:moveTo>
                    <a:pt x="134124" y="121920"/>
                  </a:moveTo>
                  <a:lnTo>
                    <a:pt x="132600" y="121920"/>
                  </a:lnTo>
                  <a:lnTo>
                    <a:pt x="131076" y="123444"/>
                  </a:lnTo>
                  <a:lnTo>
                    <a:pt x="131076" y="124968"/>
                  </a:lnTo>
                  <a:lnTo>
                    <a:pt x="132600" y="126492"/>
                  </a:lnTo>
                  <a:lnTo>
                    <a:pt x="134124" y="124968"/>
                  </a:lnTo>
                  <a:lnTo>
                    <a:pt x="134124" y="121920"/>
                  </a:lnTo>
                  <a:close/>
                </a:path>
                <a:path w="192404" h="288289">
                  <a:moveTo>
                    <a:pt x="135648" y="153936"/>
                  </a:moveTo>
                  <a:lnTo>
                    <a:pt x="134124" y="152412"/>
                  </a:lnTo>
                  <a:lnTo>
                    <a:pt x="131076" y="152412"/>
                  </a:lnTo>
                  <a:lnTo>
                    <a:pt x="131076" y="156984"/>
                  </a:lnTo>
                  <a:lnTo>
                    <a:pt x="132600" y="156984"/>
                  </a:lnTo>
                  <a:lnTo>
                    <a:pt x="135648" y="153936"/>
                  </a:lnTo>
                  <a:close/>
                </a:path>
                <a:path w="192404" h="288289">
                  <a:moveTo>
                    <a:pt x="137160" y="275844"/>
                  </a:moveTo>
                  <a:lnTo>
                    <a:pt x="134112" y="272796"/>
                  </a:lnTo>
                  <a:lnTo>
                    <a:pt x="132588" y="272796"/>
                  </a:lnTo>
                  <a:lnTo>
                    <a:pt x="132588" y="275844"/>
                  </a:lnTo>
                  <a:lnTo>
                    <a:pt x="132588" y="277368"/>
                  </a:lnTo>
                  <a:lnTo>
                    <a:pt x="134112" y="278892"/>
                  </a:lnTo>
                  <a:lnTo>
                    <a:pt x="137160" y="275844"/>
                  </a:lnTo>
                  <a:close/>
                </a:path>
                <a:path w="192404" h="288289">
                  <a:moveTo>
                    <a:pt x="137160" y="192024"/>
                  </a:moveTo>
                  <a:lnTo>
                    <a:pt x="134112" y="190500"/>
                  </a:lnTo>
                  <a:lnTo>
                    <a:pt x="132588" y="192024"/>
                  </a:lnTo>
                  <a:lnTo>
                    <a:pt x="132588" y="193548"/>
                  </a:lnTo>
                  <a:lnTo>
                    <a:pt x="132588" y="195072"/>
                  </a:lnTo>
                  <a:lnTo>
                    <a:pt x="135636" y="195072"/>
                  </a:lnTo>
                  <a:lnTo>
                    <a:pt x="137160" y="193548"/>
                  </a:lnTo>
                  <a:lnTo>
                    <a:pt x="137160" y="192024"/>
                  </a:lnTo>
                  <a:close/>
                </a:path>
                <a:path w="192404" h="288289">
                  <a:moveTo>
                    <a:pt x="138684" y="146304"/>
                  </a:moveTo>
                  <a:lnTo>
                    <a:pt x="137160" y="144780"/>
                  </a:lnTo>
                  <a:lnTo>
                    <a:pt x="134112" y="144780"/>
                  </a:lnTo>
                  <a:lnTo>
                    <a:pt x="134112" y="147828"/>
                  </a:lnTo>
                  <a:lnTo>
                    <a:pt x="138684" y="147828"/>
                  </a:lnTo>
                  <a:lnTo>
                    <a:pt x="138684" y="146304"/>
                  </a:lnTo>
                  <a:close/>
                </a:path>
                <a:path w="192404" h="288289">
                  <a:moveTo>
                    <a:pt x="140220" y="211836"/>
                  </a:moveTo>
                  <a:lnTo>
                    <a:pt x="137172" y="208788"/>
                  </a:lnTo>
                  <a:lnTo>
                    <a:pt x="135648" y="208788"/>
                  </a:lnTo>
                  <a:lnTo>
                    <a:pt x="134124" y="211836"/>
                  </a:lnTo>
                  <a:lnTo>
                    <a:pt x="137172" y="214884"/>
                  </a:lnTo>
                  <a:lnTo>
                    <a:pt x="140220" y="211836"/>
                  </a:lnTo>
                  <a:close/>
                </a:path>
                <a:path w="192404" h="288289">
                  <a:moveTo>
                    <a:pt x="146304" y="115824"/>
                  </a:moveTo>
                  <a:lnTo>
                    <a:pt x="144780" y="114300"/>
                  </a:lnTo>
                  <a:lnTo>
                    <a:pt x="140208" y="114300"/>
                  </a:lnTo>
                  <a:lnTo>
                    <a:pt x="140208" y="115824"/>
                  </a:lnTo>
                  <a:lnTo>
                    <a:pt x="138684" y="118872"/>
                  </a:lnTo>
                  <a:lnTo>
                    <a:pt x="140208" y="121920"/>
                  </a:lnTo>
                  <a:lnTo>
                    <a:pt x="144780" y="121920"/>
                  </a:lnTo>
                  <a:lnTo>
                    <a:pt x="144780" y="120396"/>
                  </a:lnTo>
                  <a:lnTo>
                    <a:pt x="146304" y="118872"/>
                  </a:lnTo>
                  <a:lnTo>
                    <a:pt x="146304" y="115824"/>
                  </a:lnTo>
                  <a:close/>
                </a:path>
                <a:path w="192404" h="288289">
                  <a:moveTo>
                    <a:pt x="146316" y="156972"/>
                  </a:moveTo>
                  <a:lnTo>
                    <a:pt x="144792" y="155448"/>
                  </a:lnTo>
                  <a:lnTo>
                    <a:pt x="144792" y="153924"/>
                  </a:lnTo>
                  <a:lnTo>
                    <a:pt x="143268" y="153924"/>
                  </a:lnTo>
                  <a:lnTo>
                    <a:pt x="141744" y="152400"/>
                  </a:lnTo>
                  <a:lnTo>
                    <a:pt x="141744" y="153924"/>
                  </a:lnTo>
                  <a:lnTo>
                    <a:pt x="140220" y="155448"/>
                  </a:lnTo>
                  <a:lnTo>
                    <a:pt x="140220" y="158496"/>
                  </a:lnTo>
                  <a:lnTo>
                    <a:pt x="141744" y="160020"/>
                  </a:lnTo>
                  <a:lnTo>
                    <a:pt x="141744" y="161544"/>
                  </a:lnTo>
                  <a:lnTo>
                    <a:pt x="143268" y="161544"/>
                  </a:lnTo>
                  <a:lnTo>
                    <a:pt x="144792" y="163068"/>
                  </a:lnTo>
                  <a:lnTo>
                    <a:pt x="146316" y="161544"/>
                  </a:lnTo>
                  <a:lnTo>
                    <a:pt x="146316" y="156972"/>
                  </a:lnTo>
                  <a:close/>
                </a:path>
                <a:path w="192404" h="288289">
                  <a:moveTo>
                    <a:pt x="147828" y="231660"/>
                  </a:moveTo>
                  <a:lnTo>
                    <a:pt x="146304" y="230136"/>
                  </a:lnTo>
                  <a:lnTo>
                    <a:pt x="146304" y="228612"/>
                  </a:lnTo>
                  <a:lnTo>
                    <a:pt x="144780" y="228612"/>
                  </a:lnTo>
                  <a:lnTo>
                    <a:pt x="143256" y="227088"/>
                  </a:lnTo>
                  <a:lnTo>
                    <a:pt x="143256" y="225564"/>
                  </a:lnTo>
                  <a:lnTo>
                    <a:pt x="140208" y="225564"/>
                  </a:lnTo>
                  <a:lnTo>
                    <a:pt x="140208" y="227088"/>
                  </a:lnTo>
                  <a:lnTo>
                    <a:pt x="138684" y="228612"/>
                  </a:lnTo>
                  <a:lnTo>
                    <a:pt x="138684" y="231660"/>
                  </a:lnTo>
                  <a:lnTo>
                    <a:pt x="141732" y="234708"/>
                  </a:lnTo>
                  <a:lnTo>
                    <a:pt x="147828" y="234708"/>
                  </a:lnTo>
                  <a:lnTo>
                    <a:pt x="147828" y="231660"/>
                  </a:lnTo>
                  <a:close/>
                </a:path>
                <a:path w="192404" h="288289">
                  <a:moveTo>
                    <a:pt x="150888" y="92964"/>
                  </a:moveTo>
                  <a:lnTo>
                    <a:pt x="149364" y="91440"/>
                  </a:lnTo>
                  <a:lnTo>
                    <a:pt x="149364" y="88392"/>
                  </a:lnTo>
                  <a:lnTo>
                    <a:pt x="147840" y="86868"/>
                  </a:lnTo>
                  <a:lnTo>
                    <a:pt x="147840" y="85344"/>
                  </a:lnTo>
                  <a:lnTo>
                    <a:pt x="141744" y="85344"/>
                  </a:lnTo>
                  <a:lnTo>
                    <a:pt x="141744" y="86868"/>
                  </a:lnTo>
                  <a:lnTo>
                    <a:pt x="138696" y="89916"/>
                  </a:lnTo>
                  <a:lnTo>
                    <a:pt x="140220" y="91440"/>
                  </a:lnTo>
                  <a:lnTo>
                    <a:pt x="140220" y="92964"/>
                  </a:lnTo>
                  <a:lnTo>
                    <a:pt x="143268" y="96012"/>
                  </a:lnTo>
                  <a:lnTo>
                    <a:pt x="147840" y="96012"/>
                  </a:lnTo>
                  <a:lnTo>
                    <a:pt x="149364" y="94488"/>
                  </a:lnTo>
                  <a:lnTo>
                    <a:pt x="149364" y="92964"/>
                  </a:lnTo>
                  <a:lnTo>
                    <a:pt x="150888" y="92964"/>
                  </a:lnTo>
                  <a:close/>
                </a:path>
                <a:path w="192404" h="288289">
                  <a:moveTo>
                    <a:pt x="152412" y="100584"/>
                  </a:moveTo>
                  <a:lnTo>
                    <a:pt x="149364" y="97536"/>
                  </a:lnTo>
                  <a:lnTo>
                    <a:pt x="147840" y="99060"/>
                  </a:lnTo>
                  <a:lnTo>
                    <a:pt x="147840" y="100584"/>
                  </a:lnTo>
                  <a:lnTo>
                    <a:pt x="147840" y="102108"/>
                  </a:lnTo>
                  <a:lnTo>
                    <a:pt x="149364" y="103632"/>
                  </a:lnTo>
                  <a:lnTo>
                    <a:pt x="152412" y="100584"/>
                  </a:lnTo>
                  <a:close/>
                </a:path>
                <a:path w="192404" h="288289">
                  <a:moveTo>
                    <a:pt x="153936" y="202692"/>
                  </a:moveTo>
                  <a:lnTo>
                    <a:pt x="152412" y="202692"/>
                  </a:lnTo>
                  <a:lnTo>
                    <a:pt x="150888" y="199644"/>
                  </a:lnTo>
                  <a:lnTo>
                    <a:pt x="149364" y="201168"/>
                  </a:lnTo>
                  <a:lnTo>
                    <a:pt x="149364" y="202692"/>
                  </a:lnTo>
                  <a:lnTo>
                    <a:pt x="147840" y="204216"/>
                  </a:lnTo>
                  <a:lnTo>
                    <a:pt x="147840" y="207264"/>
                  </a:lnTo>
                  <a:lnTo>
                    <a:pt x="150888" y="210312"/>
                  </a:lnTo>
                  <a:lnTo>
                    <a:pt x="153936" y="207264"/>
                  </a:lnTo>
                  <a:lnTo>
                    <a:pt x="153936" y="202692"/>
                  </a:lnTo>
                  <a:close/>
                </a:path>
                <a:path w="192404" h="288289">
                  <a:moveTo>
                    <a:pt x="153936" y="179832"/>
                  </a:moveTo>
                  <a:lnTo>
                    <a:pt x="150888" y="179832"/>
                  </a:lnTo>
                  <a:lnTo>
                    <a:pt x="149364" y="181356"/>
                  </a:lnTo>
                  <a:lnTo>
                    <a:pt x="150888" y="182880"/>
                  </a:lnTo>
                  <a:lnTo>
                    <a:pt x="153936" y="182880"/>
                  </a:lnTo>
                  <a:lnTo>
                    <a:pt x="153936" y="181356"/>
                  </a:lnTo>
                  <a:lnTo>
                    <a:pt x="153936" y="179832"/>
                  </a:lnTo>
                  <a:close/>
                </a:path>
                <a:path w="192404" h="288289">
                  <a:moveTo>
                    <a:pt x="156972" y="161556"/>
                  </a:moveTo>
                  <a:lnTo>
                    <a:pt x="152400" y="161556"/>
                  </a:lnTo>
                  <a:lnTo>
                    <a:pt x="152400" y="166128"/>
                  </a:lnTo>
                  <a:lnTo>
                    <a:pt x="155448" y="166128"/>
                  </a:lnTo>
                  <a:lnTo>
                    <a:pt x="156972" y="164604"/>
                  </a:lnTo>
                  <a:lnTo>
                    <a:pt x="156972" y="161556"/>
                  </a:lnTo>
                  <a:close/>
                </a:path>
                <a:path w="192404" h="288289">
                  <a:moveTo>
                    <a:pt x="156972" y="147828"/>
                  </a:moveTo>
                  <a:lnTo>
                    <a:pt x="155448" y="147828"/>
                  </a:lnTo>
                  <a:lnTo>
                    <a:pt x="155448" y="146304"/>
                  </a:lnTo>
                  <a:lnTo>
                    <a:pt x="150876" y="146304"/>
                  </a:lnTo>
                  <a:lnTo>
                    <a:pt x="150876" y="147828"/>
                  </a:lnTo>
                  <a:lnTo>
                    <a:pt x="149352" y="147828"/>
                  </a:lnTo>
                  <a:lnTo>
                    <a:pt x="149352" y="149352"/>
                  </a:lnTo>
                  <a:lnTo>
                    <a:pt x="147828" y="149352"/>
                  </a:lnTo>
                  <a:lnTo>
                    <a:pt x="147828" y="152400"/>
                  </a:lnTo>
                  <a:lnTo>
                    <a:pt x="150876" y="155448"/>
                  </a:lnTo>
                  <a:lnTo>
                    <a:pt x="155448" y="155448"/>
                  </a:lnTo>
                  <a:lnTo>
                    <a:pt x="155448" y="153924"/>
                  </a:lnTo>
                  <a:lnTo>
                    <a:pt x="156972" y="153924"/>
                  </a:lnTo>
                  <a:lnTo>
                    <a:pt x="156972" y="147828"/>
                  </a:lnTo>
                  <a:close/>
                </a:path>
                <a:path w="192404" h="288289">
                  <a:moveTo>
                    <a:pt x="156972" y="106680"/>
                  </a:moveTo>
                  <a:lnTo>
                    <a:pt x="153924" y="106680"/>
                  </a:lnTo>
                  <a:lnTo>
                    <a:pt x="152400" y="108204"/>
                  </a:lnTo>
                  <a:lnTo>
                    <a:pt x="155448" y="111252"/>
                  </a:lnTo>
                  <a:lnTo>
                    <a:pt x="156972" y="109728"/>
                  </a:lnTo>
                  <a:lnTo>
                    <a:pt x="156972" y="108204"/>
                  </a:lnTo>
                  <a:lnTo>
                    <a:pt x="156972" y="106680"/>
                  </a:lnTo>
                  <a:close/>
                </a:path>
                <a:path w="192404" h="288289">
                  <a:moveTo>
                    <a:pt x="160020" y="120396"/>
                  </a:moveTo>
                  <a:lnTo>
                    <a:pt x="158496" y="118872"/>
                  </a:lnTo>
                  <a:lnTo>
                    <a:pt x="158496" y="117348"/>
                  </a:lnTo>
                  <a:lnTo>
                    <a:pt x="152400" y="117348"/>
                  </a:lnTo>
                  <a:lnTo>
                    <a:pt x="152400" y="124968"/>
                  </a:lnTo>
                  <a:lnTo>
                    <a:pt x="153924" y="124968"/>
                  </a:lnTo>
                  <a:lnTo>
                    <a:pt x="155448" y="126492"/>
                  </a:lnTo>
                  <a:lnTo>
                    <a:pt x="160020" y="126492"/>
                  </a:lnTo>
                  <a:lnTo>
                    <a:pt x="160020" y="120396"/>
                  </a:lnTo>
                  <a:close/>
                </a:path>
                <a:path w="192404" h="288289">
                  <a:moveTo>
                    <a:pt x="164592" y="172212"/>
                  </a:moveTo>
                  <a:lnTo>
                    <a:pt x="161544" y="170688"/>
                  </a:lnTo>
                  <a:lnTo>
                    <a:pt x="160020" y="172212"/>
                  </a:lnTo>
                  <a:lnTo>
                    <a:pt x="160020" y="173736"/>
                  </a:lnTo>
                  <a:lnTo>
                    <a:pt x="160020" y="175260"/>
                  </a:lnTo>
                  <a:lnTo>
                    <a:pt x="164592" y="175260"/>
                  </a:lnTo>
                  <a:lnTo>
                    <a:pt x="164592" y="172212"/>
                  </a:lnTo>
                  <a:close/>
                </a:path>
                <a:path w="192404" h="288289">
                  <a:moveTo>
                    <a:pt x="164604" y="269748"/>
                  </a:moveTo>
                  <a:lnTo>
                    <a:pt x="158508" y="266700"/>
                  </a:lnTo>
                  <a:lnTo>
                    <a:pt x="156984" y="269748"/>
                  </a:lnTo>
                  <a:lnTo>
                    <a:pt x="156984" y="271272"/>
                  </a:lnTo>
                  <a:lnTo>
                    <a:pt x="160032" y="272796"/>
                  </a:lnTo>
                  <a:lnTo>
                    <a:pt x="164604" y="272796"/>
                  </a:lnTo>
                  <a:lnTo>
                    <a:pt x="164604" y="269748"/>
                  </a:lnTo>
                  <a:close/>
                </a:path>
                <a:path w="192404" h="288289">
                  <a:moveTo>
                    <a:pt x="166128" y="146304"/>
                  </a:moveTo>
                  <a:lnTo>
                    <a:pt x="163080" y="143256"/>
                  </a:lnTo>
                  <a:lnTo>
                    <a:pt x="161556" y="144780"/>
                  </a:lnTo>
                  <a:lnTo>
                    <a:pt x="161556" y="146304"/>
                  </a:lnTo>
                  <a:lnTo>
                    <a:pt x="161556" y="149352"/>
                  </a:lnTo>
                  <a:lnTo>
                    <a:pt x="164604" y="149352"/>
                  </a:lnTo>
                  <a:lnTo>
                    <a:pt x="166128" y="146304"/>
                  </a:lnTo>
                  <a:close/>
                </a:path>
                <a:path w="192404" h="288289">
                  <a:moveTo>
                    <a:pt x="167652" y="240804"/>
                  </a:moveTo>
                  <a:lnTo>
                    <a:pt x="163080" y="240804"/>
                  </a:lnTo>
                  <a:lnTo>
                    <a:pt x="161556" y="242328"/>
                  </a:lnTo>
                  <a:lnTo>
                    <a:pt x="164604" y="245376"/>
                  </a:lnTo>
                  <a:lnTo>
                    <a:pt x="167652" y="243852"/>
                  </a:lnTo>
                  <a:lnTo>
                    <a:pt x="167652" y="240804"/>
                  </a:lnTo>
                  <a:close/>
                </a:path>
                <a:path w="192404" h="288289">
                  <a:moveTo>
                    <a:pt x="169164" y="73164"/>
                  </a:moveTo>
                  <a:lnTo>
                    <a:pt x="167640" y="73164"/>
                  </a:lnTo>
                  <a:lnTo>
                    <a:pt x="167640" y="71640"/>
                  </a:lnTo>
                  <a:lnTo>
                    <a:pt x="161544" y="71640"/>
                  </a:lnTo>
                  <a:lnTo>
                    <a:pt x="161544" y="74688"/>
                  </a:lnTo>
                  <a:lnTo>
                    <a:pt x="158496" y="77736"/>
                  </a:lnTo>
                  <a:lnTo>
                    <a:pt x="155448" y="77736"/>
                  </a:lnTo>
                  <a:lnTo>
                    <a:pt x="155448" y="82308"/>
                  </a:lnTo>
                  <a:lnTo>
                    <a:pt x="158496" y="85356"/>
                  </a:lnTo>
                  <a:lnTo>
                    <a:pt x="160020" y="83832"/>
                  </a:lnTo>
                  <a:lnTo>
                    <a:pt x="163068" y="83832"/>
                  </a:lnTo>
                  <a:lnTo>
                    <a:pt x="166116" y="80784"/>
                  </a:lnTo>
                  <a:lnTo>
                    <a:pt x="167640" y="77736"/>
                  </a:lnTo>
                  <a:lnTo>
                    <a:pt x="167640" y="74688"/>
                  </a:lnTo>
                  <a:lnTo>
                    <a:pt x="169164" y="73164"/>
                  </a:lnTo>
                  <a:close/>
                </a:path>
                <a:path w="192404" h="288289">
                  <a:moveTo>
                    <a:pt x="169176" y="187452"/>
                  </a:moveTo>
                  <a:lnTo>
                    <a:pt x="167652" y="184404"/>
                  </a:lnTo>
                  <a:lnTo>
                    <a:pt x="164604" y="184404"/>
                  </a:lnTo>
                  <a:lnTo>
                    <a:pt x="164604" y="187452"/>
                  </a:lnTo>
                  <a:lnTo>
                    <a:pt x="164604" y="188976"/>
                  </a:lnTo>
                  <a:lnTo>
                    <a:pt x="166128" y="190500"/>
                  </a:lnTo>
                  <a:lnTo>
                    <a:pt x="169176" y="187452"/>
                  </a:lnTo>
                  <a:close/>
                </a:path>
                <a:path w="192404" h="288289">
                  <a:moveTo>
                    <a:pt x="169176" y="91440"/>
                  </a:moveTo>
                  <a:lnTo>
                    <a:pt x="167652" y="89916"/>
                  </a:lnTo>
                  <a:lnTo>
                    <a:pt x="164604" y="92964"/>
                  </a:lnTo>
                  <a:lnTo>
                    <a:pt x="164604" y="96012"/>
                  </a:lnTo>
                  <a:lnTo>
                    <a:pt x="169176" y="96012"/>
                  </a:lnTo>
                  <a:lnTo>
                    <a:pt x="169176" y="91440"/>
                  </a:lnTo>
                  <a:close/>
                </a:path>
                <a:path w="192404" h="288289">
                  <a:moveTo>
                    <a:pt x="170688" y="118872"/>
                  </a:moveTo>
                  <a:lnTo>
                    <a:pt x="167640" y="118872"/>
                  </a:lnTo>
                  <a:lnTo>
                    <a:pt x="166116" y="120396"/>
                  </a:lnTo>
                  <a:lnTo>
                    <a:pt x="167640" y="123444"/>
                  </a:lnTo>
                  <a:lnTo>
                    <a:pt x="169164" y="123444"/>
                  </a:lnTo>
                  <a:lnTo>
                    <a:pt x="170688" y="121920"/>
                  </a:lnTo>
                  <a:lnTo>
                    <a:pt x="170688" y="118872"/>
                  </a:lnTo>
                  <a:close/>
                </a:path>
                <a:path w="192404" h="288289">
                  <a:moveTo>
                    <a:pt x="170700" y="51828"/>
                  </a:moveTo>
                  <a:lnTo>
                    <a:pt x="169176" y="51828"/>
                  </a:lnTo>
                  <a:lnTo>
                    <a:pt x="167652" y="50304"/>
                  </a:lnTo>
                  <a:lnTo>
                    <a:pt x="163080" y="50304"/>
                  </a:lnTo>
                  <a:lnTo>
                    <a:pt x="163080" y="51828"/>
                  </a:lnTo>
                  <a:lnTo>
                    <a:pt x="161556" y="53352"/>
                  </a:lnTo>
                  <a:lnTo>
                    <a:pt x="161556" y="54876"/>
                  </a:lnTo>
                  <a:lnTo>
                    <a:pt x="160032" y="54876"/>
                  </a:lnTo>
                  <a:lnTo>
                    <a:pt x="160032" y="57924"/>
                  </a:lnTo>
                  <a:lnTo>
                    <a:pt x="161556" y="59448"/>
                  </a:lnTo>
                  <a:lnTo>
                    <a:pt x="163080" y="59448"/>
                  </a:lnTo>
                  <a:lnTo>
                    <a:pt x="164604" y="60972"/>
                  </a:lnTo>
                  <a:lnTo>
                    <a:pt x="167652" y="60972"/>
                  </a:lnTo>
                  <a:lnTo>
                    <a:pt x="170700" y="57924"/>
                  </a:lnTo>
                  <a:lnTo>
                    <a:pt x="170700" y="51828"/>
                  </a:lnTo>
                  <a:close/>
                </a:path>
                <a:path w="192404" h="288289">
                  <a:moveTo>
                    <a:pt x="172224" y="283464"/>
                  </a:moveTo>
                  <a:lnTo>
                    <a:pt x="170700" y="281940"/>
                  </a:lnTo>
                  <a:lnTo>
                    <a:pt x="169176" y="281940"/>
                  </a:lnTo>
                  <a:lnTo>
                    <a:pt x="169176" y="284988"/>
                  </a:lnTo>
                  <a:lnTo>
                    <a:pt x="169176" y="288036"/>
                  </a:lnTo>
                  <a:lnTo>
                    <a:pt x="172224" y="288036"/>
                  </a:lnTo>
                  <a:lnTo>
                    <a:pt x="172224" y="283464"/>
                  </a:lnTo>
                  <a:close/>
                </a:path>
                <a:path w="192404" h="288289">
                  <a:moveTo>
                    <a:pt x="175272" y="143256"/>
                  </a:moveTo>
                  <a:lnTo>
                    <a:pt x="173748" y="141732"/>
                  </a:lnTo>
                  <a:lnTo>
                    <a:pt x="169176" y="141732"/>
                  </a:lnTo>
                  <a:lnTo>
                    <a:pt x="169176" y="143256"/>
                  </a:lnTo>
                  <a:lnTo>
                    <a:pt x="169176" y="146304"/>
                  </a:lnTo>
                  <a:lnTo>
                    <a:pt x="173748" y="146304"/>
                  </a:lnTo>
                  <a:lnTo>
                    <a:pt x="175272" y="143256"/>
                  </a:lnTo>
                  <a:close/>
                </a:path>
                <a:path w="192404" h="288289">
                  <a:moveTo>
                    <a:pt x="175272" y="131064"/>
                  </a:moveTo>
                  <a:lnTo>
                    <a:pt x="170700" y="131064"/>
                  </a:lnTo>
                  <a:lnTo>
                    <a:pt x="169176" y="132588"/>
                  </a:lnTo>
                  <a:lnTo>
                    <a:pt x="172224" y="135636"/>
                  </a:lnTo>
                  <a:lnTo>
                    <a:pt x="175272" y="134112"/>
                  </a:lnTo>
                  <a:lnTo>
                    <a:pt x="175272" y="132588"/>
                  </a:lnTo>
                  <a:lnTo>
                    <a:pt x="175272" y="131064"/>
                  </a:lnTo>
                  <a:close/>
                </a:path>
                <a:path w="192404" h="288289">
                  <a:moveTo>
                    <a:pt x="176796" y="173736"/>
                  </a:moveTo>
                  <a:lnTo>
                    <a:pt x="175272" y="173736"/>
                  </a:lnTo>
                  <a:lnTo>
                    <a:pt x="175272" y="172212"/>
                  </a:lnTo>
                  <a:lnTo>
                    <a:pt x="169176" y="172212"/>
                  </a:lnTo>
                  <a:lnTo>
                    <a:pt x="169176" y="173736"/>
                  </a:lnTo>
                  <a:lnTo>
                    <a:pt x="167652" y="175260"/>
                  </a:lnTo>
                  <a:lnTo>
                    <a:pt x="167652" y="179832"/>
                  </a:lnTo>
                  <a:lnTo>
                    <a:pt x="169176" y="179832"/>
                  </a:lnTo>
                  <a:lnTo>
                    <a:pt x="169176" y="181356"/>
                  </a:lnTo>
                  <a:lnTo>
                    <a:pt x="173748" y="181356"/>
                  </a:lnTo>
                  <a:lnTo>
                    <a:pt x="175272" y="179832"/>
                  </a:lnTo>
                  <a:lnTo>
                    <a:pt x="176796" y="179832"/>
                  </a:lnTo>
                  <a:lnTo>
                    <a:pt x="176796" y="173736"/>
                  </a:lnTo>
                  <a:close/>
                </a:path>
                <a:path w="192404" h="288289">
                  <a:moveTo>
                    <a:pt x="178320" y="196596"/>
                  </a:moveTo>
                  <a:lnTo>
                    <a:pt x="176796" y="195072"/>
                  </a:lnTo>
                  <a:lnTo>
                    <a:pt x="176796" y="193548"/>
                  </a:lnTo>
                  <a:lnTo>
                    <a:pt x="173748" y="192024"/>
                  </a:lnTo>
                  <a:lnTo>
                    <a:pt x="172224" y="195072"/>
                  </a:lnTo>
                  <a:lnTo>
                    <a:pt x="170700" y="195072"/>
                  </a:lnTo>
                  <a:lnTo>
                    <a:pt x="170700" y="202692"/>
                  </a:lnTo>
                  <a:lnTo>
                    <a:pt x="173748" y="204216"/>
                  </a:lnTo>
                  <a:lnTo>
                    <a:pt x="176796" y="202692"/>
                  </a:lnTo>
                  <a:lnTo>
                    <a:pt x="176796" y="201168"/>
                  </a:lnTo>
                  <a:lnTo>
                    <a:pt x="178320" y="199644"/>
                  </a:lnTo>
                  <a:lnTo>
                    <a:pt x="178320" y="198120"/>
                  </a:lnTo>
                  <a:lnTo>
                    <a:pt x="178320" y="196596"/>
                  </a:lnTo>
                  <a:close/>
                </a:path>
                <a:path w="192404" h="288289">
                  <a:moveTo>
                    <a:pt x="185928" y="0"/>
                  </a:moveTo>
                  <a:lnTo>
                    <a:pt x="182880" y="0"/>
                  </a:lnTo>
                  <a:lnTo>
                    <a:pt x="181356" y="3048"/>
                  </a:lnTo>
                  <a:lnTo>
                    <a:pt x="182880" y="4572"/>
                  </a:lnTo>
                  <a:lnTo>
                    <a:pt x="185928" y="4572"/>
                  </a:lnTo>
                  <a:lnTo>
                    <a:pt x="185928" y="0"/>
                  </a:lnTo>
                  <a:close/>
                </a:path>
                <a:path w="192404" h="288289">
                  <a:moveTo>
                    <a:pt x="190500" y="146304"/>
                  </a:moveTo>
                  <a:lnTo>
                    <a:pt x="188976" y="146304"/>
                  </a:lnTo>
                  <a:lnTo>
                    <a:pt x="187452" y="144780"/>
                  </a:lnTo>
                  <a:lnTo>
                    <a:pt x="184404" y="146304"/>
                  </a:lnTo>
                  <a:lnTo>
                    <a:pt x="182880" y="146304"/>
                  </a:lnTo>
                  <a:lnTo>
                    <a:pt x="182880" y="149352"/>
                  </a:lnTo>
                  <a:lnTo>
                    <a:pt x="184404" y="150876"/>
                  </a:lnTo>
                  <a:lnTo>
                    <a:pt x="184404" y="152400"/>
                  </a:lnTo>
                  <a:lnTo>
                    <a:pt x="187452" y="153924"/>
                  </a:lnTo>
                  <a:lnTo>
                    <a:pt x="190500" y="150876"/>
                  </a:lnTo>
                  <a:lnTo>
                    <a:pt x="190500" y="146304"/>
                  </a:lnTo>
                  <a:close/>
                </a:path>
                <a:path w="192404" h="288289">
                  <a:moveTo>
                    <a:pt x="192036" y="172212"/>
                  </a:moveTo>
                  <a:lnTo>
                    <a:pt x="190512" y="169164"/>
                  </a:lnTo>
                  <a:lnTo>
                    <a:pt x="187464" y="169164"/>
                  </a:lnTo>
                  <a:lnTo>
                    <a:pt x="187464" y="173736"/>
                  </a:lnTo>
                  <a:lnTo>
                    <a:pt x="188988" y="175260"/>
                  </a:lnTo>
                  <a:lnTo>
                    <a:pt x="192036" y="172212"/>
                  </a:lnTo>
                  <a:close/>
                </a:path>
              </a:pathLst>
            </a:custGeom>
            <a:solidFill>
              <a:srgbClr val="FFFFFF"/>
            </a:solidFill>
          </p:spPr>
          <p:txBody>
            <a:bodyPr wrap="square" lIns="0" tIns="0" rIns="0" bIns="0" rtlCol="0"/>
            <a:lstStyle/>
            <a:p>
              <a:endParaRPr/>
            </a:p>
          </p:txBody>
        </p:sp>
        <p:pic>
          <p:nvPicPr>
            <p:cNvPr id="911" name="object 911"/>
            <p:cNvPicPr/>
            <p:nvPr/>
          </p:nvPicPr>
          <p:blipFill>
            <a:blip r:embed="rId831" cstate="print"/>
            <a:stretch>
              <a:fillRect/>
            </a:stretch>
          </p:blipFill>
          <p:spPr>
            <a:xfrm>
              <a:off x="3867086" y="4693538"/>
              <a:ext cx="2956559" cy="920496"/>
            </a:xfrm>
            <a:prstGeom prst="rect">
              <a:avLst/>
            </a:prstGeom>
          </p:spPr>
        </p:pic>
      </p:grpSp>
      <p:sp>
        <p:nvSpPr>
          <p:cNvPr id="919" name="TextBox 918">
            <a:extLst>
              <a:ext uri="{FF2B5EF4-FFF2-40B4-BE49-F238E27FC236}">
                <a16:creationId xmlns:a16="http://schemas.microsoft.com/office/drawing/2014/main" id="{0DC154EB-5C37-4E7A-4746-14896AE0829B}"/>
              </a:ext>
            </a:extLst>
          </p:cNvPr>
          <p:cNvSpPr txBox="1"/>
          <p:nvPr/>
        </p:nvSpPr>
        <p:spPr>
          <a:xfrm>
            <a:off x="1726882" y="1104377"/>
            <a:ext cx="7239000" cy="4524315"/>
          </a:xfrm>
          <a:prstGeom prst="rect">
            <a:avLst/>
          </a:prstGeom>
          <a:noFill/>
        </p:spPr>
        <p:txBody>
          <a:bodyPr wrap="square" rtlCol="0">
            <a:spAutoFit/>
          </a:bodyPr>
          <a:lstStyle/>
          <a:p>
            <a:pPr algn="l"/>
            <a:r>
              <a:rPr lang="en-NZ" dirty="0">
                <a:latin typeface="Algerian" panose="04020705040A02060702" pitchFamily="82" charset="0"/>
              </a:rPr>
              <a:t> </a:t>
            </a:r>
            <a:endParaRPr lang="en-NZ" sz="1800" b="0" i="0" u="none" strike="noStrike" baseline="0" dirty="0">
              <a:solidFill>
                <a:srgbClr val="000000"/>
              </a:solidFill>
              <a:latin typeface="Palatino"/>
            </a:endParaRPr>
          </a:p>
          <a:p>
            <a:pPr algn="ctr"/>
            <a:r>
              <a:rPr lang="en-NZ" sz="1800" b="1" i="0" u="none" strike="noStrike" baseline="0" dirty="0">
                <a:solidFill>
                  <a:srgbClr val="D4CCB0"/>
                </a:solidFill>
                <a:latin typeface="Palatino"/>
              </a:rPr>
              <a:t>W E L C O M E  TO </a:t>
            </a:r>
          </a:p>
          <a:p>
            <a:pPr algn="ctr"/>
            <a:r>
              <a:rPr lang="pt-BR" sz="1800" b="1" i="0" u="none" strike="noStrike" baseline="0" dirty="0">
                <a:solidFill>
                  <a:srgbClr val="D4CCB0"/>
                </a:solidFill>
                <a:latin typeface="Palatino"/>
              </a:rPr>
              <a:t>T H E  O B S E RVATORY  H O T E L</a:t>
            </a:r>
            <a:endParaRPr lang="en-NZ" sz="2400" b="1" dirty="0">
              <a:solidFill>
                <a:schemeClr val="bg1"/>
              </a:solidFill>
              <a:latin typeface="Algerian" panose="04020705040A02060702" pitchFamily="82" charset="0"/>
            </a:endParaRPr>
          </a:p>
          <a:p>
            <a:pPr algn="ctr"/>
            <a:endParaRPr lang="en-NZ" dirty="0">
              <a:solidFill>
                <a:schemeClr val="bg1"/>
              </a:solidFill>
              <a:latin typeface="Algerian" panose="04020705040A02060702" pitchFamily="82" charset="0"/>
            </a:endParaRPr>
          </a:p>
          <a:p>
            <a:pPr algn="ctr"/>
            <a:endParaRPr lang="en-NZ" dirty="0">
              <a:solidFill>
                <a:schemeClr val="bg1"/>
              </a:solidFill>
              <a:latin typeface="Algerian" panose="04020705040A02060702" pitchFamily="82" charset="0"/>
            </a:endParaRPr>
          </a:p>
          <a:p>
            <a:pPr algn="ctr"/>
            <a:r>
              <a:rPr lang="en-NZ" dirty="0">
                <a:solidFill>
                  <a:schemeClr val="bg1"/>
                </a:solidFill>
                <a:latin typeface="Times New Roman" panose="02020603050405020304" pitchFamily="18" charset="0"/>
                <a:cs typeface="Times New Roman" panose="02020603050405020304" pitchFamily="18" charset="0"/>
              </a:rPr>
              <a:t>Tena Koe and a very warm welcome to The Observatory Hotel where we are taking you through a unique journey at a location that is listed by Heritage New Zealand with an outstanding historical significance.</a:t>
            </a:r>
          </a:p>
          <a:p>
            <a:pPr algn="ctr"/>
            <a:endParaRPr lang="en-NZ" dirty="0">
              <a:solidFill>
                <a:schemeClr val="bg1"/>
              </a:solidFill>
              <a:latin typeface="Times New Roman" panose="02020603050405020304" pitchFamily="18" charset="0"/>
              <a:cs typeface="Times New Roman" panose="02020603050405020304" pitchFamily="18" charset="0"/>
            </a:endParaRPr>
          </a:p>
          <a:p>
            <a:pPr algn="ctr"/>
            <a:r>
              <a:rPr lang="en-NZ" dirty="0">
                <a:solidFill>
                  <a:schemeClr val="bg1"/>
                </a:solidFill>
                <a:latin typeface="Times New Roman" panose="02020603050405020304" pitchFamily="18" charset="0"/>
                <a:cs typeface="Times New Roman" panose="02020603050405020304" pitchFamily="18" charset="0"/>
              </a:rPr>
              <a:t>We understand that is the little things that matter. We are at your service to complement your journey with unique and personalised services. Please feel free to contact us anytime where we will be happy to assist you to ensure you have a pleasant and memorable stay with us.</a:t>
            </a:r>
          </a:p>
          <a:p>
            <a:pPr algn="ctr"/>
            <a:endParaRPr lang="en-NZ" dirty="0">
              <a:solidFill>
                <a:schemeClr val="bg1"/>
              </a:solidFill>
              <a:latin typeface="Algerian" panose="04020705040A02060702" pitchFamily="82" charset="0"/>
            </a:endParaRPr>
          </a:p>
          <a:p>
            <a:pPr algn="ctr"/>
            <a:r>
              <a:rPr lang="en-NZ" dirty="0">
                <a:solidFill>
                  <a:schemeClr val="bg1"/>
                </a:solidFill>
                <a:latin typeface="Times New Roman" panose="02020603050405020304" pitchFamily="18" charset="0"/>
                <a:cs typeface="Times New Roman" panose="02020603050405020304" pitchFamily="18" charset="0"/>
              </a:rPr>
              <a:t>Warmest Regards,</a:t>
            </a:r>
          </a:p>
          <a:p>
            <a:pPr algn="ctr"/>
            <a:r>
              <a:rPr lang="en-NZ" dirty="0">
                <a:solidFill>
                  <a:schemeClr val="bg1"/>
                </a:solidFill>
                <a:latin typeface="Times New Roman" panose="02020603050405020304" pitchFamily="18" charset="0"/>
                <a:cs typeface="Times New Roman" panose="02020603050405020304" pitchFamily="18" charset="0"/>
              </a:rPr>
              <a:t>The Observatory Team</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081" y="-1567"/>
            <a:ext cx="10692765" cy="7560945"/>
          </a:xfrm>
          <a:custGeom>
            <a:avLst/>
            <a:gdLst/>
            <a:ahLst/>
            <a:cxnLst/>
            <a:rect l="l" t="t" r="r" b="b"/>
            <a:pathLst>
              <a:path w="10692765" h="7560945">
                <a:moveTo>
                  <a:pt x="0" y="7560564"/>
                </a:moveTo>
                <a:lnTo>
                  <a:pt x="0" y="0"/>
                </a:lnTo>
                <a:lnTo>
                  <a:pt x="10692384" y="0"/>
                </a:lnTo>
                <a:lnTo>
                  <a:pt x="10692384" y="7560564"/>
                </a:lnTo>
                <a:lnTo>
                  <a:pt x="0" y="7560564"/>
                </a:lnTo>
                <a:close/>
              </a:path>
            </a:pathLst>
          </a:custGeom>
          <a:solidFill>
            <a:srgbClr val="232A38"/>
          </a:solidFill>
        </p:spPr>
        <p:txBody>
          <a:bodyPr wrap="square" lIns="0" tIns="0" rIns="0" bIns="0" rtlCol="0"/>
          <a:lstStyle/>
          <a:p>
            <a:endParaRPr/>
          </a:p>
        </p:txBody>
      </p:sp>
      <p:sp>
        <p:nvSpPr>
          <p:cNvPr id="1087" name="object 1087"/>
          <p:cNvSpPr txBox="1"/>
          <p:nvPr/>
        </p:nvSpPr>
        <p:spPr>
          <a:xfrm>
            <a:off x="2916427" y="1986177"/>
            <a:ext cx="4857750" cy="190950"/>
          </a:xfrm>
          <a:prstGeom prst="rect">
            <a:avLst/>
          </a:prstGeom>
        </p:spPr>
        <p:txBody>
          <a:bodyPr vert="horz" wrap="square" lIns="0" tIns="12700" rIns="0" bIns="0" rtlCol="0">
            <a:spAutoFit/>
          </a:bodyPr>
          <a:lstStyle/>
          <a:p>
            <a:pPr marL="99060" marR="81280" algn="ctr">
              <a:lnSpc>
                <a:spcPct val="125000"/>
              </a:lnSpc>
              <a:spcBef>
                <a:spcPts val="100"/>
              </a:spcBef>
            </a:pPr>
            <a:r>
              <a:rPr sz="1000" spc="-10" dirty="0">
                <a:solidFill>
                  <a:srgbClr val="FFFFFF"/>
                </a:solidFill>
                <a:latin typeface="Calibri"/>
                <a:cs typeface="Calibri"/>
              </a:rPr>
              <a:t>,</a:t>
            </a:r>
            <a:endParaRPr sz="1000" dirty="0">
              <a:latin typeface="Calibri"/>
              <a:cs typeface="Calibri"/>
            </a:endParaRPr>
          </a:p>
        </p:txBody>
      </p:sp>
      <p:sp>
        <p:nvSpPr>
          <p:cNvPr id="1099" name="TextBox 1098">
            <a:extLst>
              <a:ext uri="{FF2B5EF4-FFF2-40B4-BE49-F238E27FC236}">
                <a16:creationId xmlns:a16="http://schemas.microsoft.com/office/drawing/2014/main" id="{55B9A1ED-B1C4-0590-A4C5-50B529F539E0}"/>
              </a:ext>
            </a:extLst>
          </p:cNvPr>
          <p:cNvSpPr txBox="1"/>
          <p:nvPr/>
        </p:nvSpPr>
        <p:spPr>
          <a:xfrm>
            <a:off x="360492" y="316418"/>
            <a:ext cx="4649598" cy="7140416"/>
          </a:xfrm>
          <a:prstGeom prst="rect">
            <a:avLst/>
          </a:prstGeom>
          <a:noFill/>
        </p:spPr>
        <p:txBody>
          <a:bodyPr wrap="square" rtlCol="0">
            <a:spAutoFit/>
          </a:bodyPr>
          <a:lstStyle/>
          <a:p>
            <a:pPr algn="l"/>
            <a:endParaRPr lang="en-NZ" sz="1800" b="0" i="0" u="none" strike="noStrike" baseline="0" dirty="0">
              <a:solidFill>
                <a:srgbClr val="000000"/>
              </a:solidFill>
              <a:latin typeface="Palatino"/>
            </a:endParaRPr>
          </a:p>
          <a:p>
            <a:r>
              <a:rPr lang="pt-BR" sz="1800" b="1" i="0" u="none" strike="noStrike" baseline="0" dirty="0">
                <a:solidFill>
                  <a:srgbClr val="D4CCB0"/>
                </a:solidFill>
                <a:latin typeface="Palatino"/>
              </a:rPr>
              <a:t>KEY HOTEL INFORMATION</a:t>
            </a:r>
            <a:endParaRPr lang="en-NZ" sz="1200" b="1" dirty="0">
              <a:solidFill>
                <a:schemeClr val="bg1"/>
              </a:solidFill>
            </a:endParaRPr>
          </a:p>
          <a:p>
            <a:pPr algn="l"/>
            <a:endParaRPr lang="en-NZ" sz="1200" dirty="0">
              <a:solidFill>
                <a:schemeClr val="bg1"/>
              </a:solidFill>
            </a:endParaRPr>
          </a:p>
          <a:p>
            <a:pPr algn="l"/>
            <a:endParaRPr lang="en-NZ" sz="1800" b="0" i="0" u="none" strike="noStrike" baseline="0" dirty="0">
              <a:solidFill>
                <a:srgbClr val="000000"/>
              </a:solidFill>
              <a:latin typeface="Theinhardt Regular"/>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Baggage Storage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You are welcome to store your luggage with Guest Services at any time. Please notify our team and you may leave it in your room or bring it to our reception and we can store it in our secure luggage facilities. </a:t>
            </a: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Breakfast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Light continental breakfast is available between the hours of 6:30am - 10am at $25 per person.  It is served at The Conservatory, located on level 3 of the hotel.  Should you wish to have hot breakfast, Bunsen Café </a:t>
            </a:r>
            <a:r>
              <a:rPr lang="en-US" sz="1400" dirty="0">
                <a:solidFill>
                  <a:srgbClr val="FFFFFF"/>
                </a:solidFill>
                <a:latin typeface="Times New Roman" panose="02020603050405020304" pitchFamily="18" charset="0"/>
                <a:cs typeface="Times New Roman" panose="02020603050405020304" pitchFamily="18" charset="0"/>
              </a:rPr>
              <a:t>which is across the hotel opens for breakfast from 8am.</a:t>
            </a:r>
            <a:endParaRPr lang="en-US" sz="1400" i="0" u="none" strike="noStrike" baseline="0"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Car Hire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A full range of vehicles is available for hire from leading national and international rental car companies. We are more than happy to make rental car enquiries &amp; arrangements on your behalf. </a:t>
            </a: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Check Out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Our check out time is 10:00am. If a later check out time is required, please contact reception, as an additional surcharge may be required. If unavailable, you are welcome to store your luggage with Guest Services.</a:t>
            </a:r>
            <a:endParaRPr lang="en-NZ" sz="1400" dirty="0">
              <a:solidFill>
                <a:schemeClr val="bg1"/>
              </a:solidFill>
              <a:latin typeface="Times New Roman" panose="02020603050405020304" pitchFamily="18" charset="0"/>
              <a:cs typeface="Times New Roman" panose="02020603050405020304" pitchFamily="18" charset="0"/>
            </a:endParaRPr>
          </a:p>
          <a:p>
            <a:pPr algn="l"/>
            <a:endParaRPr lang="en-NZ" sz="14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3A7D8BA-5612-F8AA-68E1-436A677FF263}"/>
              </a:ext>
            </a:extLst>
          </p:cNvPr>
          <p:cNvSpPr txBox="1"/>
          <p:nvPr/>
        </p:nvSpPr>
        <p:spPr>
          <a:xfrm>
            <a:off x="5163721" y="1038225"/>
            <a:ext cx="5180202" cy="5109091"/>
          </a:xfrm>
          <a:prstGeom prst="rect">
            <a:avLst/>
          </a:prstGeom>
          <a:noFill/>
        </p:spPr>
        <p:txBody>
          <a:bodyPr wrap="square" rtlCol="0">
            <a:spAutoFit/>
          </a:bodyPr>
          <a:lstStyle/>
          <a:p>
            <a:pPr algn="l"/>
            <a:endParaRPr lang="en-NZ" sz="1800" b="0" i="0" u="none" strike="noStrike" baseline="0" dirty="0">
              <a:solidFill>
                <a:srgbClr val="000000"/>
              </a:solidFill>
              <a:latin typeface="Theinhardt Regular"/>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Concierge Service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We have a knowledgeable concierge team to help you with any queries you may have whilst staying with us. We also have a helpful area at our reception, with informative brochures about Canterbury activities and attractions. Please ask our team for further details. </a:t>
            </a: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Dining Chargeback Service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We are pleased to offer our guests the convenience to chargeback their outside restaurant dining to their hotel bill, which can be paid for directly to the hotel upon check out. Please get in contact with Guest Services to be advised which of our </a:t>
            </a:r>
            <a:r>
              <a:rPr lang="en-US" sz="1400" i="0" u="none" strike="noStrike" baseline="0" dirty="0" err="1">
                <a:solidFill>
                  <a:srgbClr val="FFFFFF"/>
                </a:solidFill>
                <a:latin typeface="Times New Roman" panose="02020603050405020304" pitchFamily="18" charset="0"/>
                <a:cs typeface="Times New Roman" panose="02020603050405020304" pitchFamily="18" charset="0"/>
              </a:rPr>
              <a:t>neighbouring</a:t>
            </a:r>
            <a:r>
              <a:rPr lang="en-US" sz="1400" i="0" u="none" strike="noStrike" baseline="0" dirty="0">
                <a:solidFill>
                  <a:srgbClr val="FFFFFF"/>
                </a:solidFill>
                <a:latin typeface="Times New Roman" panose="02020603050405020304" pitchFamily="18" charset="0"/>
                <a:cs typeface="Times New Roman" panose="02020603050405020304" pitchFamily="18" charset="0"/>
              </a:rPr>
              <a:t> restaurants are currently available to take advantage of our charge back offering. </a:t>
            </a: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Dry Cleaning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Dry Cleaning services are available, please use the bag provided in your wardrobe and fill out the form (pricing is listed). Please leave the bag outside your door prior to 7.00am to be collected by a staff member, or alternatively leave it with us on your way out for the day.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Please be advised that there is no dry-cleaning service on Sundays or New Zealand Public Holidays.</a:t>
            </a:r>
            <a:endParaRPr lang="en-N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20854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 y="0"/>
            <a:ext cx="10692765" cy="7560945"/>
          </a:xfrm>
          <a:custGeom>
            <a:avLst/>
            <a:gdLst/>
            <a:ahLst/>
            <a:cxnLst/>
            <a:rect l="l" t="t" r="r" b="b"/>
            <a:pathLst>
              <a:path w="10692765" h="7560945">
                <a:moveTo>
                  <a:pt x="0" y="7560564"/>
                </a:moveTo>
                <a:lnTo>
                  <a:pt x="0" y="0"/>
                </a:lnTo>
                <a:lnTo>
                  <a:pt x="10692384" y="0"/>
                </a:lnTo>
                <a:lnTo>
                  <a:pt x="10692384" y="7560564"/>
                </a:lnTo>
                <a:lnTo>
                  <a:pt x="0" y="7560564"/>
                </a:lnTo>
                <a:close/>
              </a:path>
            </a:pathLst>
          </a:custGeom>
          <a:solidFill>
            <a:srgbClr val="232A38"/>
          </a:solidFill>
        </p:spPr>
        <p:txBody>
          <a:bodyPr wrap="square" lIns="0" tIns="0" rIns="0" bIns="0" rtlCol="0"/>
          <a:lstStyle/>
          <a:p>
            <a:endParaRPr/>
          </a:p>
        </p:txBody>
      </p:sp>
      <p:sp>
        <p:nvSpPr>
          <p:cNvPr id="1087" name="object 1087"/>
          <p:cNvSpPr txBox="1"/>
          <p:nvPr/>
        </p:nvSpPr>
        <p:spPr>
          <a:xfrm>
            <a:off x="2916427" y="1986177"/>
            <a:ext cx="4857750" cy="190950"/>
          </a:xfrm>
          <a:prstGeom prst="rect">
            <a:avLst/>
          </a:prstGeom>
        </p:spPr>
        <p:txBody>
          <a:bodyPr vert="horz" wrap="square" lIns="0" tIns="12700" rIns="0" bIns="0" rtlCol="0">
            <a:spAutoFit/>
          </a:bodyPr>
          <a:lstStyle/>
          <a:p>
            <a:pPr marL="99060" marR="81280" algn="ctr">
              <a:lnSpc>
                <a:spcPct val="125000"/>
              </a:lnSpc>
              <a:spcBef>
                <a:spcPts val="100"/>
              </a:spcBef>
            </a:pPr>
            <a:r>
              <a:rPr sz="1000" spc="-10" dirty="0">
                <a:solidFill>
                  <a:srgbClr val="FFFFFF"/>
                </a:solidFill>
                <a:latin typeface="Calibri"/>
                <a:cs typeface="Calibri"/>
              </a:rPr>
              <a:t>,</a:t>
            </a:r>
            <a:endParaRPr sz="1000" dirty="0">
              <a:latin typeface="Calibri"/>
              <a:cs typeface="Calibri"/>
            </a:endParaRPr>
          </a:p>
        </p:txBody>
      </p:sp>
      <p:sp>
        <p:nvSpPr>
          <p:cNvPr id="1099" name="TextBox 1098">
            <a:extLst>
              <a:ext uri="{FF2B5EF4-FFF2-40B4-BE49-F238E27FC236}">
                <a16:creationId xmlns:a16="http://schemas.microsoft.com/office/drawing/2014/main" id="{55B9A1ED-B1C4-0590-A4C5-50B529F539E0}"/>
              </a:ext>
            </a:extLst>
          </p:cNvPr>
          <p:cNvSpPr txBox="1"/>
          <p:nvPr/>
        </p:nvSpPr>
        <p:spPr>
          <a:xfrm>
            <a:off x="316102" y="504825"/>
            <a:ext cx="4649598" cy="6401753"/>
          </a:xfrm>
          <a:prstGeom prst="rect">
            <a:avLst/>
          </a:prstGeom>
          <a:noFill/>
        </p:spPr>
        <p:txBody>
          <a:bodyPr wrap="square" rtlCol="0">
            <a:spAutoFit/>
          </a:bodyPr>
          <a:lstStyle/>
          <a:p>
            <a:pPr algn="l"/>
            <a:endParaRPr lang="en-NZ" sz="1800" b="0" i="0" u="none" strike="noStrike" baseline="0" dirty="0">
              <a:solidFill>
                <a:srgbClr val="000000"/>
              </a:solidFill>
              <a:latin typeface="Theinhardt Regular"/>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Earthquake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In the event of an earthquake, please seek safety under a table or in a doorframe. Do not attempt to exit the building. Remain in your place of safety until the shaking has stopped then proceed to the front lawn and follow staff instructions. </a:t>
            </a: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Electricity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New Zealand electricity operates at 240 volts. Adaptors for electrical appliances are available from Guest Services. </a:t>
            </a: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Fire Evacuation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In the event of a fire, please sound an alarm, (located near the elevator), call 111 to alert the fire service and evacuate the building immediately. Please use the stairs and under any circumstances do not use the lift. Our assembly area where you will meet our chief fire warden is situated in front of the hotel entrance. </a:t>
            </a: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Gym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Your room key will give you a full access to our gym, which has the latest workout equipment. It can be used at any time of the day or night and is reserved only for our guests. Our gym is located on the ground floor of The Observatory Hotel and is open 24/7.</a:t>
            </a:r>
            <a:endParaRPr lang="en-NZ" sz="14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3A7D8BA-5612-F8AA-68E1-436A677FF263}"/>
              </a:ext>
            </a:extLst>
          </p:cNvPr>
          <p:cNvSpPr txBox="1"/>
          <p:nvPr/>
        </p:nvSpPr>
        <p:spPr>
          <a:xfrm>
            <a:off x="5041900" y="504825"/>
            <a:ext cx="5180202" cy="4678204"/>
          </a:xfrm>
          <a:prstGeom prst="rect">
            <a:avLst/>
          </a:prstGeom>
          <a:noFill/>
        </p:spPr>
        <p:txBody>
          <a:bodyPr wrap="square" rtlCol="0">
            <a:spAutoFit/>
          </a:bodyPr>
          <a:lstStyle/>
          <a:p>
            <a:pPr algn="l"/>
            <a:r>
              <a:rPr lang="en-NZ" dirty="0"/>
              <a:t> </a:t>
            </a:r>
            <a:endParaRPr lang="en-NZ" sz="1800" b="0" i="0" u="none" strike="noStrike" baseline="0" dirty="0">
              <a:solidFill>
                <a:srgbClr val="000000"/>
              </a:solidFill>
              <a:latin typeface="Theinhardt Regular"/>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Housekeeping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Daily housekeeping service is provided for all guests between the hours of 8:00am and 4:00pm. If you require your room to be serviced outside of these hours, please inform Guest Services as soon as possible and we will do our best to get your room serviced. </a:t>
            </a:r>
          </a:p>
          <a:p>
            <a:endParaRPr lang="en-US" sz="1400" b="1"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Internet Access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To access our complimentary Wi-Fi access, please go to our Observatory Hotel Wi-Fi network and proceed with the instructions that appear on your screen. You will then be prompted to enter the below network password to access the highspeed Wi-Fi network. </a:t>
            </a:r>
          </a:p>
          <a:p>
            <a:endParaRPr lang="en-NZ" sz="1400"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i="0" u="none" strike="noStrike" baseline="0" dirty="0">
                <a:solidFill>
                  <a:srgbClr val="FFFFFF"/>
                </a:solidFill>
                <a:latin typeface="Times New Roman" panose="02020603050405020304" pitchFamily="18" charset="0"/>
                <a:cs typeface="Times New Roman" panose="02020603050405020304" pitchFamily="18" charset="0"/>
              </a:rPr>
              <a:t>Network: </a:t>
            </a:r>
            <a:r>
              <a:rPr lang="en-NZ" sz="1400" b="1" i="0" u="none" strike="noStrike" baseline="0" dirty="0">
                <a:solidFill>
                  <a:srgbClr val="FFFFFF"/>
                </a:solidFill>
                <a:latin typeface="Times New Roman" panose="02020603050405020304" pitchFamily="18" charset="0"/>
                <a:cs typeface="Times New Roman" panose="02020603050405020304" pitchFamily="18" charset="0"/>
              </a:rPr>
              <a:t>ObservatoryGuest</a:t>
            </a:r>
            <a:r>
              <a:rPr lang="en-NZ" sz="1400" i="0" u="none" strike="noStrike" baseline="0" dirty="0">
                <a:solidFill>
                  <a:srgbClr val="FFFFFF"/>
                </a:solidFill>
                <a:latin typeface="Times New Roman" panose="02020603050405020304" pitchFamily="18" charset="0"/>
                <a:cs typeface="Times New Roman" panose="02020603050405020304" pitchFamily="18" charset="0"/>
              </a:rPr>
              <a:t> </a:t>
            </a:r>
          </a:p>
          <a:p>
            <a:r>
              <a:rPr lang="en-NZ" sz="1400" i="0" u="none" strike="noStrike" baseline="0" dirty="0">
                <a:solidFill>
                  <a:srgbClr val="FFFFFF"/>
                </a:solidFill>
                <a:latin typeface="Times New Roman" panose="02020603050405020304" pitchFamily="18" charset="0"/>
                <a:cs typeface="Times New Roman" panose="02020603050405020304" pitchFamily="18" charset="0"/>
              </a:rPr>
              <a:t>Password: </a:t>
            </a:r>
            <a:r>
              <a:rPr lang="en-NZ" sz="1400" b="1" i="0" u="none" strike="noStrike" baseline="0" dirty="0">
                <a:solidFill>
                  <a:srgbClr val="FFFFFF"/>
                </a:solidFill>
                <a:latin typeface="Times New Roman" panose="02020603050405020304" pitchFamily="18" charset="0"/>
                <a:cs typeface="Times New Roman" panose="02020603050405020304" pitchFamily="18" charset="0"/>
              </a:rPr>
              <a:t>observatoryhotel</a:t>
            </a:r>
            <a:r>
              <a:rPr lang="en-NZ" sz="1400" i="0" u="none" strike="noStrike" baseline="0" dirty="0">
                <a:solidFill>
                  <a:srgbClr val="FFFFFF"/>
                </a:solidFill>
                <a:latin typeface="Times New Roman" panose="02020603050405020304" pitchFamily="18" charset="0"/>
                <a:cs typeface="Times New Roman" panose="02020603050405020304" pitchFamily="18" charset="0"/>
              </a:rPr>
              <a:t> </a:t>
            </a:r>
          </a:p>
          <a:p>
            <a:endParaRPr lang="en-NZ" sz="1400" b="1" dirty="0">
              <a:solidFill>
                <a:srgbClr val="FFFFFF"/>
              </a:solidFill>
              <a:latin typeface="Times New Roman" panose="02020603050405020304" pitchFamily="18" charset="0"/>
              <a:cs typeface="Times New Roman" panose="02020603050405020304" pitchFamily="18" charset="0"/>
            </a:endParaRPr>
          </a:p>
          <a:p>
            <a:endParaRPr lang="en-NZ"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Iron &amp; Ironing Boards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Irons and ironing boards are located in the wardrobe of your room. If you require any assistance, please contact Guest Services.</a:t>
            </a:r>
            <a:endParaRPr lang="en-N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3216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 y="0"/>
            <a:ext cx="10692765" cy="7560945"/>
          </a:xfrm>
          <a:custGeom>
            <a:avLst/>
            <a:gdLst/>
            <a:ahLst/>
            <a:cxnLst/>
            <a:rect l="l" t="t" r="r" b="b"/>
            <a:pathLst>
              <a:path w="10692765" h="7560945">
                <a:moveTo>
                  <a:pt x="0" y="7560564"/>
                </a:moveTo>
                <a:lnTo>
                  <a:pt x="0" y="0"/>
                </a:lnTo>
                <a:lnTo>
                  <a:pt x="10692384" y="0"/>
                </a:lnTo>
                <a:lnTo>
                  <a:pt x="10692384" y="7560564"/>
                </a:lnTo>
                <a:lnTo>
                  <a:pt x="0" y="7560564"/>
                </a:lnTo>
                <a:close/>
              </a:path>
            </a:pathLst>
          </a:custGeom>
          <a:solidFill>
            <a:srgbClr val="232A38"/>
          </a:solidFill>
        </p:spPr>
        <p:txBody>
          <a:bodyPr wrap="square" lIns="0" tIns="0" rIns="0" bIns="0" rtlCol="0"/>
          <a:lstStyle/>
          <a:p>
            <a:endParaRPr/>
          </a:p>
        </p:txBody>
      </p:sp>
      <p:sp>
        <p:nvSpPr>
          <p:cNvPr id="1087" name="object 1087"/>
          <p:cNvSpPr txBox="1"/>
          <p:nvPr/>
        </p:nvSpPr>
        <p:spPr>
          <a:xfrm>
            <a:off x="2916427" y="1986177"/>
            <a:ext cx="4857750" cy="190950"/>
          </a:xfrm>
          <a:prstGeom prst="rect">
            <a:avLst/>
          </a:prstGeom>
        </p:spPr>
        <p:txBody>
          <a:bodyPr vert="horz" wrap="square" lIns="0" tIns="12700" rIns="0" bIns="0" rtlCol="0">
            <a:spAutoFit/>
          </a:bodyPr>
          <a:lstStyle/>
          <a:p>
            <a:pPr marL="99060" marR="81280" algn="ctr">
              <a:lnSpc>
                <a:spcPct val="125000"/>
              </a:lnSpc>
              <a:spcBef>
                <a:spcPts val="100"/>
              </a:spcBef>
            </a:pPr>
            <a:r>
              <a:rPr sz="1000" spc="-10" dirty="0">
                <a:solidFill>
                  <a:srgbClr val="FFFFFF"/>
                </a:solidFill>
                <a:latin typeface="Calibri"/>
                <a:cs typeface="Calibri"/>
              </a:rPr>
              <a:t>,</a:t>
            </a:r>
            <a:endParaRPr sz="1000" dirty="0">
              <a:latin typeface="Calibri"/>
              <a:cs typeface="Calibri"/>
            </a:endParaRPr>
          </a:p>
        </p:txBody>
      </p:sp>
      <p:sp>
        <p:nvSpPr>
          <p:cNvPr id="1099" name="TextBox 1098">
            <a:extLst>
              <a:ext uri="{FF2B5EF4-FFF2-40B4-BE49-F238E27FC236}">
                <a16:creationId xmlns:a16="http://schemas.microsoft.com/office/drawing/2014/main" id="{55B9A1ED-B1C4-0590-A4C5-50B529F539E0}"/>
              </a:ext>
            </a:extLst>
          </p:cNvPr>
          <p:cNvSpPr txBox="1"/>
          <p:nvPr/>
        </p:nvSpPr>
        <p:spPr>
          <a:xfrm>
            <a:off x="469900" y="991346"/>
            <a:ext cx="4649598" cy="4893647"/>
          </a:xfrm>
          <a:prstGeom prst="rect">
            <a:avLst/>
          </a:prstGeom>
          <a:noFill/>
        </p:spPr>
        <p:txBody>
          <a:bodyPr wrap="square" rtlCol="0">
            <a:spAutoFit/>
          </a:bodyPr>
          <a:lstStyle/>
          <a:p>
            <a:pPr algn="l"/>
            <a:endParaRPr lang="en-NZ" sz="1800" b="0" i="0" u="none" strike="noStrike" baseline="0" dirty="0">
              <a:solidFill>
                <a:srgbClr val="000000"/>
              </a:solidFill>
              <a:latin typeface="Theinhardt Regular"/>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Linen &amp; Towels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Housekeeping can provide extra towels or amenities if necessary. To arrange this, please notify Guest Services on “0”. The Observatory Hotel practices Eco- Friendly procedures. If your towels are hanging in the bathroom, we will leave them for you to reuse. If you wish to have them replaced, please leave them on the floor or in the shower. </a:t>
            </a: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Maintenance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If you have any problems with your room, appliances or equipment, please dial Guest Services on ‘0’ and we will do our best to amend the situation immediately. </a:t>
            </a:r>
          </a:p>
          <a:p>
            <a:endParaRPr lang="en-US" sz="1400" b="1"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Massage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Within The Arts Centre precinct, a short walk away from The Observatory Hotel, is Dee </a:t>
            </a:r>
            <a:r>
              <a:rPr lang="en-US" sz="1400" i="0" u="none" strike="noStrike" baseline="0" dirty="0" err="1">
                <a:solidFill>
                  <a:srgbClr val="FFFFFF"/>
                </a:solidFill>
                <a:latin typeface="Times New Roman" panose="02020603050405020304" pitchFamily="18" charset="0"/>
                <a:cs typeface="Times New Roman" panose="02020603050405020304" pitchFamily="18" charset="0"/>
              </a:rPr>
              <a:t>Dee</a:t>
            </a:r>
            <a:r>
              <a:rPr lang="en-US" sz="1400" i="0" u="none" strike="noStrike" baseline="0" dirty="0">
                <a:solidFill>
                  <a:srgbClr val="FFFFFF"/>
                </a:solidFill>
                <a:latin typeface="Times New Roman" panose="02020603050405020304" pitchFamily="18" charset="0"/>
                <a:cs typeface="Times New Roman" panose="02020603050405020304" pitchFamily="18" charset="0"/>
              </a:rPr>
              <a:t> Thai Massage. They are open from 9:00am to 6:30pm, 7 days a week. Advanced bookings are preferred and can be done so at +64 21 053 9253. Our team at Guest Services can also book this in for you.</a:t>
            </a:r>
            <a:endParaRPr lang="en-NZ" sz="14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3A7D8BA-5612-F8AA-68E1-436A677FF263}"/>
              </a:ext>
            </a:extLst>
          </p:cNvPr>
          <p:cNvSpPr txBox="1"/>
          <p:nvPr/>
        </p:nvSpPr>
        <p:spPr>
          <a:xfrm>
            <a:off x="5194300" y="964316"/>
            <a:ext cx="5180202" cy="5755422"/>
          </a:xfrm>
          <a:prstGeom prst="rect">
            <a:avLst/>
          </a:prstGeom>
          <a:noFill/>
        </p:spPr>
        <p:txBody>
          <a:bodyPr wrap="square" rtlCol="0">
            <a:spAutoFit/>
          </a:bodyPr>
          <a:lstStyle/>
          <a:p>
            <a:pPr algn="l"/>
            <a:endParaRPr lang="en-NZ" sz="1800" b="0" i="0" u="none" strike="noStrike" baseline="0" dirty="0">
              <a:solidFill>
                <a:srgbClr val="000000"/>
              </a:solidFill>
              <a:latin typeface="Theinhardt Regular"/>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Meeting Room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Designed to cultivate creativity, our meeting room seats up to 8 people. The room provides a flexible space for board meetings, planning sessions, workshops and everything in between. Equipping you with a premium suite of tools and features, our meeting room is complete with all the equipment and amenities to fulfill your individualised requirements. Catering is available upon request. </a:t>
            </a:r>
          </a:p>
          <a:p>
            <a:endParaRPr lang="en-US" sz="1400" b="1"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Minibar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Minibar items are available to order upon request from Guest Services at any time during your stay. We have placed our full Minibar menu within your room for your convenience. </a:t>
            </a:r>
          </a:p>
          <a:p>
            <a:endParaRPr lang="en-NZ" sz="1400" b="1" i="0" u="none" strike="noStrike" baseline="0" dirty="0">
              <a:solidFill>
                <a:srgbClr val="D4CCB0"/>
              </a:solidFill>
              <a:latin typeface="Times New Roman" panose="02020603050405020304" pitchFamily="18" charset="0"/>
              <a:cs typeface="Times New Roman" panose="02020603050405020304" pitchFamily="18" charset="0"/>
            </a:endParaRPr>
          </a:p>
          <a:p>
            <a:endParaRPr lang="en-NZ" sz="1400" b="1" dirty="0">
              <a:solidFill>
                <a:srgbClr val="D4CCB0"/>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Pillow Menu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The Observatory Hotel is pleased to offer our guests with a range of pillows on our hand-picked pillow menu to ensure you have a pleasant night’s sleep. We currently offer the following pillows to choose from: </a:t>
            </a:r>
          </a:p>
          <a:p>
            <a:r>
              <a:rPr lang="en-NZ" sz="1400" i="0" u="none" strike="noStrike" baseline="0" dirty="0">
                <a:solidFill>
                  <a:srgbClr val="FFFFFF"/>
                </a:solidFill>
                <a:latin typeface="Times New Roman" panose="02020603050405020304" pitchFamily="18" charset="0"/>
                <a:cs typeface="Times New Roman" panose="02020603050405020304" pitchFamily="18" charset="0"/>
              </a:rPr>
              <a:t>- Memory Foam Pillow </a:t>
            </a:r>
          </a:p>
          <a:p>
            <a:r>
              <a:rPr lang="en-NZ" sz="1400" dirty="0">
                <a:solidFill>
                  <a:srgbClr val="FFFFFF"/>
                </a:solidFill>
                <a:latin typeface="Times New Roman" panose="02020603050405020304" pitchFamily="18" charset="0"/>
                <a:cs typeface="Times New Roman" panose="02020603050405020304" pitchFamily="18" charset="0"/>
              </a:rPr>
              <a:t>- </a:t>
            </a:r>
            <a:r>
              <a:rPr lang="en-NZ" sz="1400" i="0" u="none" strike="noStrike" baseline="0" dirty="0">
                <a:solidFill>
                  <a:srgbClr val="FFFFFF"/>
                </a:solidFill>
                <a:latin typeface="Times New Roman" panose="02020603050405020304" pitchFamily="18" charset="0"/>
                <a:cs typeface="Times New Roman" panose="02020603050405020304" pitchFamily="18" charset="0"/>
              </a:rPr>
              <a:t>Lavender Pillow </a:t>
            </a:r>
          </a:p>
          <a:p>
            <a:r>
              <a:rPr lang="en-NZ" sz="1400" dirty="0">
                <a:solidFill>
                  <a:srgbClr val="FFFFFF"/>
                </a:solidFill>
                <a:latin typeface="Times New Roman" panose="02020603050405020304" pitchFamily="18" charset="0"/>
                <a:cs typeface="Times New Roman" panose="02020603050405020304" pitchFamily="18" charset="0"/>
              </a:rPr>
              <a:t>- Symphony</a:t>
            </a:r>
            <a:r>
              <a:rPr lang="en-NZ" sz="1400" i="0" u="none" strike="noStrike" baseline="0" dirty="0">
                <a:solidFill>
                  <a:srgbClr val="FFFFFF"/>
                </a:solidFill>
                <a:latin typeface="Times New Roman" panose="02020603050405020304" pitchFamily="18" charset="0"/>
                <a:cs typeface="Times New Roman" panose="02020603050405020304" pitchFamily="18" charset="0"/>
              </a:rPr>
              <a:t> Pillow </a:t>
            </a:r>
          </a:p>
          <a:p>
            <a:r>
              <a:rPr lang="en-NZ" sz="1400" i="0" u="none" strike="noStrike" baseline="0" dirty="0">
                <a:solidFill>
                  <a:srgbClr val="FFFFFF"/>
                </a:solidFill>
                <a:latin typeface="Times New Roman" panose="02020603050405020304" pitchFamily="18" charset="0"/>
                <a:cs typeface="Times New Roman" panose="02020603050405020304" pitchFamily="18" charset="0"/>
              </a:rPr>
              <a:t>- Hypoallergenic Pillow</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Please contact Guest Services to request for one of the above.</a:t>
            </a:r>
            <a:endParaRPr lang="en-N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7063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 y="0"/>
            <a:ext cx="10692765" cy="7560945"/>
          </a:xfrm>
          <a:custGeom>
            <a:avLst/>
            <a:gdLst/>
            <a:ahLst/>
            <a:cxnLst/>
            <a:rect l="l" t="t" r="r" b="b"/>
            <a:pathLst>
              <a:path w="10692765" h="7560945">
                <a:moveTo>
                  <a:pt x="0" y="7560564"/>
                </a:moveTo>
                <a:lnTo>
                  <a:pt x="0" y="0"/>
                </a:lnTo>
                <a:lnTo>
                  <a:pt x="10692384" y="0"/>
                </a:lnTo>
                <a:lnTo>
                  <a:pt x="10692384" y="7560564"/>
                </a:lnTo>
                <a:lnTo>
                  <a:pt x="0" y="7560564"/>
                </a:lnTo>
                <a:close/>
              </a:path>
            </a:pathLst>
          </a:custGeom>
          <a:solidFill>
            <a:srgbClr val="232A38"/>
          </a:solidFill>
        </p:spPr>
        <p:txBody>
          <a:bodyPr wrap="square" lIns="0" tIns="0" rIns="0" bIns="0" rtlCol="0"/>
          <a:lstStyle/>
          <a:p>
            <a:endParaRPr/>
          </a:p>
        </p:txBody>
      </p:sp>
      <p:sp>
        <p:nvSpPr>
          <p:cNvPr id="1087" name="object 1087"/>
          <p:cNvSpPr txBox="1"/>
          <p:nvPr/>
        </p:nvSpPr>
        <p:spPr>
          <a:xfrm>
            <a:off x="2916427" y="1986177"/>
            <a:ext cx="4857750" cy="190950"/>
          </a:xfrm>
          <a:prstGeom prst="rect">
            <a:avLst/>
          </a:prstGeom>
        </p:spPr>
        <p:txBody>
          <a:bodyPr vert="horz" wrap="square" lIns="0" tIns="12700" rIns="0" bIns="0" rtlCol="0">
            <a:spAutoFit/>
          </a:bodyPr>
          <a:lstStyle/>
          <a:p>
            <a:pPr marL="99060" marR="81280" algn="ctr">
              <a:lnSpc>
                <a:spcPct val="125000"/>
              </a:lnSpc>
              <a:spcBef>
                <a:spcPts val="100"/>
              </a:spcBef>
            </a:pPr>
            <a:r>
              <a:rPr sz="1000" spc="-10" dirty="0">
                <a:solidFill>
                  <a:srgbClr val="FFFFFF"/>
                </a:solidFill>
                <a:latin typeface="Calibri"/>
                <a:cs typeface="Calibri"/>
              </a:rPr>
              <a:t>,</a:t>
            </a:r>
            <a:endParaRPr sz="1000" dirty="0">
              <a:latin typeface="Calibri"/>
              <a:cs typeface="Calibri"/>
            </a:endParaRPr>
          </a:p>
        </p:txBody>
      </p:sp>
      <p:sp>
        <p:nvSpPr>
          <p:cNvPr id="1099" name="TextBox 1098">
            <a:extLst>
              <a:ext uri="{FF2B5EF4-FFF2-40B4-BE49-F238E27FC236}">
                <a16:creationId xmlns:a16="http://schemas.microsoft.com/office/drawing/2014/main" id="{55B9A1ED-B1C4-0590-A4C5-50B529F539E0}"/>
              </a:ext>
            </a:extLst>
          </p:cNvPr>
          <p:cNvSpPr txBox="1"/>
          <p:nvPr/>
        </p:nvSpPr>
        <p:spPr>
          <a:xfrm>
            <a:off x="544702" y="579595"/>
            <a:ext cx="4649598" cy="6401753"/>
          </a:xfrm>
          <a:prstGeom prst="rect">
            <a:avLst/>
          </a:prstGeom>
          <a:noFill/>
        </p:spPr>
        <p:txBody>
          <a:bodyPr wrap="square" rtlCol="0">
            <a:spAutoFit/>
          </a:bodyPr>
          <a:lstStyle/>
          <a:p>
            <a:pPr algn="l"/>
            <a:endParaRPr lang="en-NZ" sz="1800" b="0" i="0" u="none" strike="noStrike" baseline="0" dirty="0">
              <a:solidFill>
                <a:srgbClr val="000000"/>
              </a:solidFill>
              <a:latin typeface="Theinhardt Regular"/>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Safe Deposit Box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All rooms are equipped with a security safe for your valuables. Follow the instructions located on the safe before placing your personal belongings inside. </a:t>
            </a:r>
          </a:p>
          <a:p>
            <a:endParaRPr lang="en-US" sz="1400" b="1" dirty="0">
              <a:solidFill>
                <a:srgbClr val="FFFFFF"/>
              </a:solidFill>
              <a:latin typeface="Times New Roman" panose="02020603050405020304" pitchFamily="18" charset="0"/>
              <a:cs typeface="Times New Roman" panose="02020603050405020304" pitchFamily="18" charset="0"/>
            </a:endParaRPr>
          </a:p>
          <a:p>
            <a:endParaRPr lang="en-US" sz="1400" b="1"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Smoking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The Observatory Hotel has a non-smoking and non-vaping policy inside all guest rooms &amp; public areas. This also includes the entire Arts Centre precinct. A fixed fee of $400 per day will be added to your account if you are found to be smoking inside your guest room, plus any additional expenses we incur due to this activity. </a:t>
            </a:r>
          </a:p>
          <a:p>
            <a:endParaRPr lang="en-US" sz="1400" b="1" i="0" u="none" strike="noStrike" baseline="0" dirty="0">
              <a:solidFill>
                <a:srgbClr val="D4CCB0"/>
              </a:solidFill>
              <a:latin typeface="Times New Roman" panose="02020603050405020304" pitchFamily="18" charset="0"/>
              <a:cs typeface="Times New Roman" panose="02020603050405020304" pitchFamily="18" charset="0"/>
            </a:endParaRPr>
          </a:p>
          <a:p>
            <a:endParaRPr lang="en-US" sz="1400" b="1" dirty="0">
              <a:solidFill>
                <a:srgbClr val="D4CCB0"/>
              </a:solidFill>
              <a:latin typeface="Times New Roman" panose="02020603050405020304" pitchFamily="18" charset="0"/>
              <a:cs typeface="Times New Roman" panose="02020603050405020304" pitchFamily="18" charset="0"/>
            </a:endParaRPr>
          </a:p>
          <a:p>
            <a:r>
              <a:rPr lang="en-US" sz="1400" b="1" i="0" u="none" strike="noStrike" baseline="0" dirty="0">
                <a:solidFill>
                  <a:srgbClr val="D4CCB0"/>
                </a:solidFill>
                <a:latin typeface="Times New Roman" panose="02020603050405020304" pitchFamily="18" charset="0"/>
                <a:cs typeface="Times New Roman" panose="02020603050405020304" pitchFamily="18" charset="0"/>
              </a:rPr>
              <a:t>The Drawing Room (coming soon)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Unwind and socialize at our Drawing Room with a range of carefully selected wines to tease your palates, accompanied with a selection of snacks. Opens every evening for </a:t>
            </a:r>
            <a:r>
              <a:rPr lang="en-US" sz="1400" i="0" u="none" strike="noStrike" baseline="0">
                <a:solidFill>
                  <a:srgbClr val="FFFFFF"/>
                </a:solidFill>
                <a:latin typeface="Times New Roman" panose="02020603050405020304" pitchFamily="18" charset="0"/>
                <a:cs typeface="Times New Roman" panose="02020603050405020304" pitchFamily="18" charset="0"/>
              </a:rPr>
              <a:t>pre-dinner drinks from </a:t>
            </a:r>
            <a:r>
              <a:rPr lang="en-US" sz="1400" i="0" u="none" strike="noStrike" baseline="0" dirty="0">
                <a:solidFill>
                  <a:srgbClr val="FFFFFF"/>
                </a:solidFill>
                <a:latin typeface="Times New Roman" panose="02020603050405020304" pitchFamily="18" charset="0"/>
                <a:cs typeface="Times New Roman" panose="02020603050405020304" pitchFamily="18" charset="0"/>
              </a:rPr>
              <a:t>6:00pm till 8:00pm. </a:t>
            </a:r>
          </a:p>
          <a:p>
            <a:endParaRPr lang="en-NZ" sz="1400" b="1" i="0" u="none" strike="noStrike" baseline="0" dirty="0">
              <a:solidFill>
                <a:srgbClr val="D4CCB0"/>
              </a:solidFill>
              <a:latin typeface="Times New Roman" panose="02020603050405020304" pitchFamily="18" charset="0"/>
              <a:cs typeface="Times New Roman" panose="02020603050405020304" pitchFamily="18" charset="0"/>
            </a:endParaRPr>
          </a:p>
          <a:p>
            <a:endParaRPr lang="en-NZ" sz="1400" b="1" dirty="0">
              <a:solidFill>
                <a:srgbClr val="D4CCB0"/>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The Conservatory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A cosy and comfortable room tucked neatly on level 3 where you can enjoy the spectacular view of the Art Centre while having a light Continental breakfast from 7:00am till 10:00am.</a:t>
            </a:r>
            <a:endParaRPr lang="en-NZ" sz="1400"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3A7D8BA-5612-F8AA-68E1-436A677FF263}"/>
              </a:ext>
            </a:extLst>
          </p:cNvPr>
          <p:cNvSpPr txBox="1"/>
          <p:nvPr/>
        </p:nvSpPr>
        <p:spPr>
          <a:xfrm>
            <a:off x="5333888" y="579595"/>
            <a:ext cx="5180202" cy="5539978"/>
          </a:xfrm>
          <a:prstGeom prst="rect">
            <a:avLst/>
          </a:prstGeom>
          <a:noFill/>
        </p:spPr>
        <p:txBody>
          <a:bodyPr wrap="square" rtlCol="0">
            <a:spAutoFit/>
          </a:bodyPr>
          <a:lstStyle/>
          <a:p>
            <a:pPr algn="l"/>
            <a:endParaRPr lang="en-NZ" sz="1800" b="0" i="0" u="none" strike="noStrike" baseline="0" dirty="0">
              <a:solidFill>
                <a:srgbClr val="000000"/>
              </a:solidFill>
              <a:latin typeface="Theinhardt Regular"/>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Taxis &amp; Private Airport Transfers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Private airport transfers are available at an additional cost. Please contact Guest Services on ‘0’ with your flight details for us to book this service for you or if you would like us to call a taxi instead, at any point during your stay. </a:t>
            </a:r>
          </a:p>
          <a:p>
            <a:endParaRPr lang="en-NZ" sz="1400" b="1" i="0" u="none" strike="noStrike" baseline="0" dirty="0">
              <a:solidFill>
                <a:srgbClr val="D4CCB0"/>
              </a:solidFill>
              <a:latin typeface="Times New Roman" panose="02020603050405020304" pitchFamily="18" charset="0"/>
              <a:cs typeface="Times New Roman" panose="02020603050405020304" pitchFamily="18" charset="0"/>
            </a:endParaRPr>
          </a:p>
          <a:p>
            <a:endParaRPr lang="en-NZ" sz="1400" b="1" dirty="0">
              <a:solidFill>
                <a:srgbClr val="D4CCB0"/>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Telephone Dialling Instructions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Outside line – dial “1” then the phone number you are calling to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Guest Services – dial “0”. Room to Room – dial “7” then dial the room number directly. International – dial “1” followed by “00”, country code, area code and number you are calling. </a:t>
            </a:r>
          </a:p>
          <a:p>
            <a:endParaRPr lang="en-NZ" sz="1400" b="1" i="0" u="none" strike="noStrike" baseline="0" dirty="0">
              <a:solidFill>
                <a:srgbClr val="D4CCB0"/>
              </a:solidFill>
              <a:latin typeface="Times New Roman" panose="02020603050405020304" pitchFamily="18" charset="0"/>
              <a:cs typeface="Times New Roman" panose="02020603050405020304" pitchFamily="18" charset="0"/>
            </a:endParaRPr>
          </a:p>
          <a:p>
            <a:endParaRPr lang="en-NZ" sz="1400" b="1" dirty="0">
              <a:solidFill>
                <a:srgbClr val="D4CCB0"/>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Tours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There are many different types of tours that you can experience here in Christchurch but also in the wider Canterbury region. If you are interested in a specific tour or would like to enquire about tours, please get in touch with Guest Services. </a:t>
            </a:r>
          </a:p>
          <a:p>
            <a:endParaRPr lang="en-NZ" sz="1400" b="1" i="0" u="none" strike="noStrike" baseline="0" dirty="0">
              <a:solidFill>
                <a:srgbClr val="D4CCB0"/>
              </a:solidFill>
              <a:latin typeface="Times New Roman" panose="02020603050405020304" pitchFamily="18" charset="0"/>
              <a:cs typeface="Times New Roman" panose="02020603050405020304" pitchFamily="18" charset="0"/>
            </a:endParaRPr>
          </a:p>
          <a:p>
            <a:endParaRPr lang="en-NZ" sz="1400" b="1" dirty="0">
              <a:solidFill>
                <a:srgbClr val="D4CCB0"/>
              </a:solidFill>
              <a:latin typeface="Times New Roman" panose="02020603050405020304" pitchFamily="18" charset="0"/>
              <a:cs typeface="Times New Roman" panose="02020603050405020304" pitchFamily="18" charset="0"/>
            </a:endParaRPr>
          </a:p>
          <a:p>
            <a:r>
              <a:rPr lang="en-NZ" sz="1400" b="1" i="0" u="none" strike="noStrike" baseline="0" dirty="0">
                <a:solidFill>
                  <a:srgbClr val="D4CCB0"/>
                </a:solidFill>
                <a:latin typeface="Times New Roman" panose="02020603050405020304" pitchFamily="18" charset="0"/>
                <a:cs typeface="Times New Roman" panose="02020603050405020304" pitchFamily="18" charset="0"/>
              </a:rPr>
              <a:t>Useful Contacts </a:t>
            </a:r>
          </a:p>
          <a:p>
            <a:r>
              <a:rPr lang="en-US" sz="1400" i="0" u="none" strike="noStrike" baseline="0" dirty="0">
                <a:solidFill>
                  <a:srgbClr val="FFFFFF"/>
                </a:solidFill>
                <a:latin typeface="Times New Roman" panose="02020603050405020304" pitchFamily="18" charset="0"/>
                <a:cs typeface="Times New Roman" panose="02020603050405020304" pitchFamily="18" charset="0"/>
              </a:rPr>
              <a:t>In-House Emergencies: Call Guest Services on ‘0’.  For Police, Ambulance or Fire: 111</a:t>
            </a:r>
            <a:endParaRPr lang="en-NZ"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543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 y="0"/>
            <a:ext cx="10692765" cy="7560945"/>
          </a:xfrm>
          <a:custGeom>
            <a:avLst/>
            <a:gdLst/>
            <a:ahLst/>
            <a:cxnLst/>
            <a:rect l="l" t="t" r="r" b="b"/>
            <a:pathLst>
              <a:path w="10692765" h="7560945">
                <a:moveTo>
                  <a:pt x="0" y="7560564"/>
                </a:moveTo>
                <a:lnTo>
                  <a:pt x="0" y="0"/>
                </a:lnTo>
                <a:lnTo>
                  <a:pt x="10692384" y="0"/>
                </a:lnTo>
                <a:lnTo>
                  <a:pt x="10692384" y="7560564"/>
                </a:lnTo>
                <a:lnTo>
                  <a:pt x="0" y="7560564"/>
                </a:lnTo>
                <a:close/>
              </a:path>
            </a:pathLst>
          </a:custGeom>
          <a:solidFill>
            <a:srgbClr val="232A38"/>
          </a:solidFill>
        </p:spPr>
        <p:txBody>
          <a:bodyPr wrap="square" lIns="0" tIns="0" rIns="0" bIns="0" rtlCol="0"/>
          <a:lstStyle/>
          <a:p>
            <a:endParaRPr/>
          </a:p>
        </p:txBody>
      </p:sp>
      <p:sp>
        <p:nvSpPr>
          <p:cNvPr id="1087" name="object 1087"/>
          <p:cNvSpPr txBox="1"/>
          <p:nvPr/>
        </p:nvSpPr>
        <p:spPr>
          <a:xfrm>
            <a:off x="2916427" y="1986177"/>
            <a:ext cx="4857750" cy="190950"/>
          </a:xfrm>
          <a:prstGeom prst="rect">
            <a:avLst/>
          </a:prstGeom>
        </p:spPr>
        <p:txBody>
          <a:bodyPr vert="horz" wrap="square" lIns="0" tIns="12700" rIns="0" bIns="0" rtlCol="0">
            <a:spAutoFit/>
          </a:bodyPr>
          <a:lstStyle/>
          <a:p>
            <a:pPr marL="99060" marR="81280" algn="ctr">
              <a:lnSpc>
                <a:spcPct val="125000"/>
              </a:lnSpc>
              <a:spcBef>
                <a:spcPts val="100"/>
              </a:spcBef>
            </a:pPr>
            <a:r>
              <a:rPr sz="1000" spc="-10" dirty="0">
                <a:solidFill>
                  <a:srgbClr val="FFFFFF"/>
                </a:solidFill>
                <a:latin typeface="Calibri"/>
                <a:cs typeface="Calibri"/>
              </a:rPr>
              <a:t>,</a:t>
            </a:r>
            <a:endParaRPr sz="1000" dirty="0">
              <a:latin typeface="Calibri"/>
              <a:cs typeface="Calibri"/>
            </a:endParaRPr>
          </a:p>
        </p:txBody>
      </p:sp>
      <p:sp>
        <p:nvSpPr>
          <p:cNvPr id="1099" name="TextBox 1098">
            <a:extLst>
              <a:ext uri="{FF2B5EF4-FFF2-40B4-BE49-F238E27FC236}">
                <a16:creationId xmlns:a16="http://schemas.microsoft.com/office/drawing/2014/main" id="{55B9A1ED-B1C4-0590-A4C5-50B529F539E0}"/>
              </a:ext>
            </a:extLst>
          </p:cNvPr>
          <p:cNvSpPr txBox="1"/>
          <p:nvPr/>
        </p:nvSpPr>
        <p:spPr>
          <a:xfrm>
            <a:off x="393700" y="317985"/>
            <a:ext cx="3429000" cy="6924973"/>
          </a:xfrm>
          <a:prstGeom prst="rect">
            <a:avLst/>
          </a:prstGeom>
          <a:noFill/>
        </p:spPr>
        <p:txBody>
          <a:bodyPr wrap="square" rtlCol="0">
            <a:spAutoFit/>
          </a:bodyPr>
          <a:lstStyle/>
          <a:p>
            <a:pPr algn="l"/>
            <a:endParaRPr lang="en-NZ" sz="1800" b="0" i="0" u="none" strike="noStrike" baseline="0" dirty="0">
              <a:solidFill>
                <a:srgbClr val="000000"/>
              </a:solidFill>
              <a:latin typeface="Palatino"/>
            </a:endParaRPr>
          </a:p>
          <a:p>
            <a:r>
              <a:rPr lang="pt-BR" sz="1800" b="1" i="0" u="none" strike="noStrike" baseline="0" dirty="0">
                <a:solidFill>
                  <a:srgbClr val="D4CCB0"/>
                </a:solidFill>
                <a:latin typeface="Palatino"/>
              </a:rPr>
              <a:t>WINE &amp; DINE OPTIONS</a:t>
            </a:r>
            <a:endParaRPr lang="en-NZ" sz="1200" b="1" dirty="0">
              <a:solidFill>
                <a:schemeClr val="bg1"/>
              </a:solidFill>
            </a:endParaRPr>
          </a:p>
          <a:p>
            <a:pPr algn="l"/>
            <a:endParaRPr lang="en-NZ" sz="1800" b="0" i="0" u="none" strike="noStrike" baseline="0" dirty="0">
              <a:solidFill>
                <a:srgbClr val="000000"/>
              </a:solidFill>
              <a:latin typeface="Theinhardt Regular"/>
            </a:endParaRP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The Observatory Hotel is located in the heart of Christchurch City, providing you with easy access to the cities best dining facilities. There are a number of eating options available here in the Arts Centre itself and in the surrounding area. </a:t>
            </a:r>
          </a:p>
          <a:p>
            <a:endParaRPr lang="en-US" sz="1200" b="0" i="0" u="none" strike="noStrike" baseline="0" dirty="0">
              <a:solidFill>
                <a:srgbClr val="D4CCB0"/>
              </a:solidFill>
              <a:latin typeface="Times New Roman" panose="02020603050405020304" pitchFamily="18" charset="0"/>
              <a:cs typeface="Times New Roman" panose="02020603050405020304" pitchFamily="18" charset="0"/>
            </a:endParaRPr>
          </a:p>
          <a:p>
            <a:r>
              <a:rPr lang="en-US" sz="1200" b="1" dirty="0">
                <a:solidFill>
                  <a:srgbClr val="D4CCB0"/>
                </a:solidFill>
                <a:latin typeface="Times New Roman" panose="02020603050405020304" pitchFamily="18" charset="0"/>
                <a:cs typeface="Times New Roman" panose="02020603050405020304" pitchFamily="18" charset="0"/>
              </a:rPr>
              <a:t>Curators House</a:t>
            </a:r>
            <a:r>
              <a:rPr lang="en-US" sz="1200" b="1" i="0" u="none" strike="noStrike" baseline="0" dirty="0">
                <a:solidFill>
                  <a:srgbClr val="D4CCB0"/>
                </a:solidFill>
                <a:latin typeface="Times New Roman" panose="02020603050405020304" pitchFamily="18" charset="0"/>
                <a:cs typeface="Times New Roman" panose="02020603050405020304" pitchFamily="18" charset="0"/>
              </a:rPr>
              <a:t>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An exquisite sanctuary, originally built for the curator of the Botanic Gardens in 1920, now is home to an iconic restaurant </a:t>
            </a:r>
            <a:r>
              <a:rPr lang="en-US" sz="1200" dirty="0">
                <a:solidFill>
                  <a:srgbClr val="FFFFFF"/>
                </a:solidFill>
                <a:latin typeface="Times New Roman" panose="02020603050405020304" pitchFamily="18" charset="0"/>
                <a:cs typeface="Times New Roman" panose="02020603050405020304" pitchFamily="18" charset="0"/>
              </a:rPr>
              <a:t>located at the Botanical Gardens.  Enjoy its authentic Spanish cuisine &amp; friendly service at the </a:t>
            </a:r>
            <a:r>
              <a:rPr lang="en-US" sz="1200">
                <a:solidFill>
                  <a:srgbClr val="FFFFFF"/>
                </a:solidFill>
                <a:latin typeface="Times New Roman" panose="02020603050405020304" pitchFamily="18" charset="0"/>
                <a:cs typeface="Times New Roman" panose="02020603050405020304" pitchFamily="18" charset="0"/>
              </a:rPr>
              <a:t>terrace garden or </a:t>
            </a:r>
            <a:r>
              <a:rPr lang="en-US" sz="1200" dirty="0">
                <a:solidFill>
                  <a:srgbClr val="FFFFFF"/>
                </a:solidFill>
                <a:latin typeface="Times New Roman" panose="02020603050405020304" pitchFamily="18" charset="0"/>
                <a:cs typeface="Times New Roman" panose="02020603050405020304" pitchFamily="18" charset="0"/>
              </a:rPr>
              <a:t>in one of its charming dining rooms.</a:t>
            </a:r>
            <a:endParaRPr lang="en-US" sz="1200" b="0" i="0" u="none" strike="noStrike" baseline="0" dirty="0">
              <a:solidFill>
                <a:srgbClr val="FFFFFF"/>
              </a:solidFill>
              <a:latin typeface="Times New Roman" panose="02020603050405020304" pitchFamily="18" charset="0"/>
              <a:cs typeface="Times New Roman" panose="02020603050405020304" pitchFamily="18" charset="0"/>
            </a:endParaRPr>
          </a:p>
          <a:p>
            <a:endParaRPr lang="en-NZ" sz="1200" b="0" i="0" u="none" strike="noStrike" baseline="0" dirty="0">
              <a:solidFill>
                <a:srgbClr val="D4CCB0"/>
              </a:solidFill>
              <a:latin typeface="Times New Roman" panose="02020603050405020304" pitchFamily="18" charset="0"/>
              <a:cs typeface="Times New Roman" panose="02020603050405020304" pitchFamily="18" charset="0"/>
            </a:endParaRPr>
          </a:p>
          <a:p>
            <a:r>
              <a:rPr lang="en-NZ" sz="1200" b="1" i="0" u="none" strike="noStrike" baseline="0" dirty="0">
                <a:solidFill>
                  <a:srgbClr val="D4CCB0"/>
                </a:solidFill>
                <a:latin typeface="Times New Roman" panose="02020603050405020304" pitchFamily="18" charset="0"/>
                <a:cs typeface="Times New Roman" panose="02020603050405020304" pitchFamily="18" charset="0"/>
              </a:rPr>
              <a:t>Bunsen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Bunsen burst into the culinary scene in November 2016 and quickly became a top destination for locals and tourists alike. The cafe specialises in the perfect cup of coffee served in a range of brew methods including syphon, aeropress, pour-over, cold-drip and espresso using its own blend, The Dark Horse. </a:t>
            </a:r>
          </a:p>
          <a:p>
            <a:pPr algn="l"/>
            <a:endParaRPr lang="en-NZ" sz="1800" b="0" i="0" u="none" strike="noStrike" baseline="0" dirty="0">
              <a:solidFill>
                <a:srgbClr val="000000"/>
              </a:solidFill>
              <a:latin typeface="Theinhardt Regular"/>
            </a:endParaRPr>
          </a:p>
          <a:p>
            <a:r>
              <a:rPr lang="en-NZ" sz="1200" b="1" i="0" u="none" strike="noStrike" baseline="0" dirty="0">
                <a:solidFill>
                  <a:srgbClr val="D4CCB0"/>
                </a:solidFill>
                <a:latin typeface="Times New Roman" panose="02020603050405020304" pitchFamily="18" charset="0"/>
                <a:cs typeface="Times New Roman" panose="02020603050405020304" pitchFamily="18" charset="0"/>
              </a:rPr>
              <a:t>Zen Sushi &amp; Dumplings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Zen Sushi &amp; Dumplings offers a unique combination of cold sushi and hot dumplings under one roof. Zen’s sushi is made by the best sushi chefs, who not only ensure their sushi tastes heavenly, but also pursue presentation perfection which is sure to please the eye. The chefs use the highest quality ingredients, such as free-range chicken, free-range eggs and Marlborough King Salmon. </a:t>
            </a:r>
            <a:endParaRPr lang="en-NZ" sz="1200" dirty="0">
              <a:solidFill>
                <a:schemeClr val="bg1"/>
              </a:solidFill>
              <a:latin typeface="Times New Roman" panose="02020603050405020304" pitchFamily="18" charset="0"/>
              <a:cs typeface="Times New Roman" panose="02020603050405020304" pitchFamily="18" charset="0"/>
            </a:endParaRPr>
          </a:p>
          <a:p>
            <a:pPr algn="l"/>
            <a:r>
              <a:rPr lang="en-NZ" sz="1200" dirty="0">
                <a:solidFill>
                  <a:schemeClr val="bg1"/>
                </a:solidFill>
              </a:rPr>
              <a:t>. </a:t>
            </a:r>
          </a:p>
        </p:txBody>
      </p:sp>
      <p:sp>
        <p:nvSpPr>
          <p:cNvPr id="3" name="TextBox 2">
            <a:extLst>
              <a:ext uri="{FF2B5EF4-FFF2-40B4-BE49-F238E27FC236}">
                <a16:creationId xmlns:a16="http://schemas.microsoft.com/office/drawing/2014/main" id="{D3A7D8BA-5612-F8AA-68E1-436A677FF263}"/>
              </a:ext>
            </a:extLst>
          </p:cNvPr>
          <p:cNvSpPr txBox="1"/>
          <p:nvPr/>
        </p:nvSpPr>
        <p:spPr>
          <a:xfrm>
            <a:off x="7366362" y="825816"/>
            <a:ext cx="3238138" cy="5909310"/>
          </a:xfrm>
          <a:prstGeom prst="rect">
            <a:avLst/>
          </a:prstGeom>
          <a:noFill/>
        </p:spPr>
        <p:txBody>
          <a:bodyPr wrap="square" rtlCol="0">
            <a:spAutoFit/>
          </a:bodyPr>
          <a:lstStyle/>
          <a:p>
            <a:pPr algn="l"/>
            <a:endParaRPr lang="en-NZ" sz="1800" b="0" i="0" u="none" strike="noStrike" baseline="0" dirty="0">
              <a:solidFill>
                <a:srgbClr val="000000"/>
              </a:solidFill>
              <a:latin typeface="Theinhardt Regular"/>
            </a:endParaRPr>
          </a:p>
          <a:p>
            <a:r>
              <a:rPr lang="en-NZ" sz="1200" b="1" i="0" u="none" strike="noStrike" baseline="0" dirty="0">
                <a:solidFill>
                  <a:srgbClr val="D4CCB0"/>
                </a:solidFill>
                <a:latin typeface="Times New Roman" panose="02020603050405020304" pitchFamily="18" charset="0"/>
                <a:cs typeface="Times New Roman" panose="02020603050405020304" pitchFamily="18" charset="0"/>
              </a:rPr>
              <a:t>Frances Nation Grocer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Frances Nation Grocer is renowned for its coffee and lunch options at Te Matatiki Toi Ora The Arts Centre. The Grocer stocks freshly baked bread and a wide range of locally produced pantry items: cheese, eggs, honey, jams, bottled fruits, flour, vinegar, olive oil and more. There are plenty of picnic-ready options for those wishing to enjoy the natural scenery provided by the Botanic Gardens. </a:t>
            </a:r>
          </a:p>
          <a:p>
            <a:endParaRPr lang="en-US" sz="1200" b="0"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200" b="1" i="0" u="none" strike="noStrike" baseline="0" dirty="0">
                <a:solidFill>
                  <a:srgbClr val="D4CCB0"/>
                </a:solidFill>
                <a:latin typeface="Times New Roman" panose="02020603050405020304" pitchFamily="18" charset="0"/>
                <a:cs typeface="Times New Roman" panose="02020603050405020304" pitchFamily="18" charset="0"/>
              </a:rPr>
              <a:t>Cellar Door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Cellar Door offers comparative wine tasting flights and an extensive selection of local and international wines by the glass and bottle. It also offers a collection of library wines from New Zealand and around the world, along with craft beer, cocktails and spirits. The fresh seasonal food menu is matched to complement its wine list. </a:t>
            </a:r>
          </a:p>
          <a:p>
            <a:endParaRPr lang="en-US" sz="1200" b="0"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200" b="1" i="0" u="none" strike="noStrike" baseline="0" dirty="0">
                <a:solidFill>
                  <a:srgbClr val="D4CCB0"/>
                </a:solidFill>
                <a:latin typeface="Times New Roman" panose="02020603050405020304" pitchFamily="18" charset="0"/>
                <a:cs typeface="Times New Roman" panose="02020603050405020304" pitchFamily="18" charset="0"/>
              </a:rPr>
              <a:t>Fiddlesticks Restaurant &amp; Bar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Sociable and relaxed, Fiddlesticks Restaurant &amp; Bar is Christchurch’s most sophisticated retreat. Fiddlesticks offers an inviting atmosphere in which to while away some time in the heart of the Arts Precinct. Watch the street side activity while soaking up the ambience in front of a roaring outdoor fire in our sheltered courtyard, or join friends in one of the intimate dining spaces. </a:t>
            </a:r>
            <a:endParaRPr lang="en-NZ" sz="1200"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E51BB20-4A6A-DB12-1660-8BAC37C49147}"/>
              </a:ext>
            </a:extLst>
          </p:cNvPr>
          <p:cNvSpPr txBox="1"/>
          <p:nvPr/>
        </p:nvSpPr>
        <p:spPr>
          <a:xfrm>
            <a:off x="3880031" y="581025"/>
            <a:ext cx="3429000" cy="5262979"/>
          </a:xfrm>
          <a:prstGeom prst="rect">
            <a:avLst/>
          </a:prstGeom>
          <a:noFill/>
        </p:spPr>
        <p:txBody>
          <a:bodyPr wrap="square" rtlCol="0">
            <a:spAutoFit/>
          </a:bodyPr>
          <a:lstStyle/>
          <a:p>
            <a:pPr algn="l"/>
            <a:endParaRPr lang="en-NZ" dirty="0">
              <a:solidFill>
                <a:schemeClr val="bg1"/>
              </a:solidFill>
              <a:latin typeface="Algerian" panose="04020705040A02060702" pitchFamily="82" charset="0"/>
            </a:endParaRPr>
          </a:p>
          <a:p>
            <a:pPr algn="l"/>
            <a:endParaRPr lang="en-NZ" sz="1800" b="0" i="0" u="none" strike="noStrike" baseline="0" dirty="0">
              <a:solidFill>
                <a:srgbClr val="000000"/>
              </a:solidFill>
              <a:latin typeface="Theinhardt Regular"/>
            </a:endParaRPr>
          </a:p>
          <a:p>
            <a:r>
              <a:rPr lang="en-NZ" sz="1200" b="1" i="0" u="none" strike="noStrike" baseline="0" dirty="0">
                <a:solidFill>
                  <a:srgbClr val="D4CCB0"/>
                </a:solidFill>
                <a:latin typeface="Times New Roman" panose="02020603050405020304" pitchFamily="18" charset="0"/>
                <a:cs typeface="Times New Roman" panose="02020603050405020304" pitchFamily="18" charset="0"/>
              </a:rPr>
              <a:t>Riverside Market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In the heart of the CBD, overlooking the Avon River, Riverside Market us a 7-day indoor farmers’ market selling local produce, meat, seafood, baked goods, coffee and more. Alongside the market is Riverside Lanes, a destination boutique shopping experience with major fashion brands. </a:t>
            </a:r>
          </a:p>
          <a:p>
            <a:endParaRPr lang="en-US" sz="1200" b="0"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200" b="1" i="0" u="none" strike="noStrike" baseline="0" dirty="0">
                <a:solidFill>
                  <a:srgbClr val="D4CCB0"/>
                </a:solidFill>
                <a:latin typeface="Times New Roman" panose="02020603050405020304" pitchFamily="18" charset="0"/>
                <a:cs typeface="Times New Roman" panose="02020603050405020304" pitchFamily="18" charset="0"/>
              </a:rPr>
              <a:t>Inati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At Inati you will dine around the chef’s table and share in the experience that is the theatre of the kitchen. Inati will offer seasonally-inspired tasting plates that will challenge the notion of what a traditional dining experience is. Utilising the finest produce sourced locally, to will showcase the best of Canterbury. </a:t>
            </a:r>
          </a:p>
          <a:p>
            <a:endParaRPr lang="en-US" sz="1200" b="0"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200" b="1" i="0" u="none" strike="noStrike" baseline="0" dirty="0">
                <a:solidFill>
                  <a:srgbClr val="D4CCB0"/>
                </a:solidFill>
                <a:latin typeface="Times New Roman" panose="02020603050405020304" pitchFamily="18" charset="0"/>
                <a:cs typeface="Times New Roman" panose="02020603050405020304" pitchFamily="18" charset="0"/>
              </a:rPr>
              <a:t>Christchurch Tramway Restaurant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New Zealand’s only restaurant tramcar, we offer you a unique way to view the inner city of Christchurch while enjoying a delicious evening dinner.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Experience the luxury of our 36 seater air-conditioned, heritage dining tram and be treated to premium local cuisine and beverages along with attentive and friendly service. </a:t>
            </a:r>
            <a:endParaRPr lang="en-NZ"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5929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35" y="202009"/>
            <a:ext cx="10692765" cy="7560945"/>
          </a:xfrm>
          <a:custGeom>
            <a:avLst/>
            <a:gdLst/>
            <a:ahLst/>
            <a:cxnLst/>
            <a:rect l="l" t="t" r="r" b="b"/>
            <a:pathLst>
              <a:path w="10692765" h="7560945">
                <a:moveTo>
                  <a:pt x="0" y="7560564"/>
                </a:moveTo>
                <a:lnTo>
                  <a:pt x="0" y="0"/>
                </a:lnTo>
                <a:lnTo>
                  <a:pt x="10692384" y="0"/>
                </a:lnTo>
                <a:lnTo>
                  <a:pt x="10692384" y="7560564"/>
                </a:lnTo>
                <a:lnTo>
                  <a:pt x="0" y="7560564"/>
                </a:lnTo>
                <a:close/>
              </a:path>
            </a:pathLst>
          </a:custGeom>
          <a:solidFill>
            <a:srgbClr val="232A38"/>
          </a:solidFill>
        </p:spPr>
        <p:txBody>
          <a:bodyPr wrap="square" lIns="0" tIns="0" rIns="0" bIns="0" rtlCol="0"/>
          <a:lstStyle/>
          <a:p>
            <a:endParaRPr/>
          </a:p>
        </p:txBody>
      </p:sp>
      <p:sp>
        <p:nvSpPr>
          <p:cNvPr id="1087" name="object 1087"/>
          <p:cNvSpPr txBox="1"/>
          <p:nvPr/>
        </p:nvSpPr>
        <p:spPr>
          <a:xfrm>
            <a:off x="2916427" y="1986177"/>
            <a:ext cx="4857750" cy="190950"/>
          </a:xfrm>
          <a:prstGeom prst="rect">
            <a:avLst/>
          </a:prstGeom>
        </p:spPr>
        <p:txBody>
          <a:bodyPr vert="horz" wrap="square" lIns="0" tIns="12700" rIns="0" bIns="0" rtlCol="0">
            <a:spAutoFit/>
          </a:bodyPr>
          <a:lstStyle/>
          <a:p>
            <a:pPr marL="99060" marR="81280" algn="ctr">
              <a:lnSpc>
                <a:spcPct val="125000"/>
              </a:lnSpc>
              <a:spcBef>
                <a:spcPts val="100"/>
              </a:spcBef>
            </a:pPr>
            <a:r>
              <a:rPr sz="1000" spc="-10" dirty="0">
                <a:solidFill>
                  <a:srgbClr val="FFFFFF"/>
                </a:solidFill>
                <a:latin typeface="Calibri"/>
                <a:cs typeface="Calibri"/>
              </a:rPr>
              <a:t>,</a:t>
            </a:r>
            <a:endParaRPr sz="1000" dirty="0">
              <a:latin typeface="Calibri"/>
              <a:cs typeface="Calibri"/>
            </a:endParaRPr>
          </a:p>
        </p:txBody>
      </p:sp>
      <p:sp>
        <p:nvSpPr>
          <p:cNvPr id="1099" name="TextBox 1098">
            <a:extLst>
              <a:ext uri="{FF2B5EF4-FFF2-40B4-BE49-F238E27FC236}">
                <a16:creationId xmlns:a16="http://schemas.microsoft.com/office/drawing/2014/main" id="{55B9A1ED-B1C4-0590-A4C5-50B529F539E0}"/>
              </a:ext>
            </a:extLst>
          </p:cNvPr>
          <p:cNvSpPr txBox="1"/>
          <p:nvPr/>
        </p:nvSpPr>
        <p:spPr>
          <a:xfrm>
            <a:off x="508362" y="149039"/>
            <a:ext cx="3429000" cy="6463308"/>
          </a:xfrm>
          <a:prstGeom prst="rect">
            <a:avLst/>
          </a:prstGeom>
          <a:noFill/>
        </p:spPr>
        <p:txBody>
          <a:bodyPr wrap="square" rtlCol="0">
            <a:spAutoFit/>
          </a:bodyPr>
          <a:lstStyle/>
          <a:p>
            <a:pPr algn="l"/>
            <a:endParaRPr lang="en-NZ" sz="1800" b="0" i="0" u="none" strike="noStrike" baseline="0" dirty="0">
              <a:solidFill>
                <a:srgbClr val="000000"/>
              </a:solidFill>
              <a:latin typeface="Palatino"/>
            </a:endParaRPr>
          </a:p>
          <a:p>
            <a:r>
              <a:rPr lang="en-NZ" sz="1800" b="1" i="0" u="none" strike="noStrike" baseline="0" dirty="0">
                <a:solidFill>
                  <a:srgbClr val="D4CCB0"/>
                </a:solidFill>
                <a:latin typeface="Palatino"/>
              </a:rPr>
              <a:t>ACTIVITIES</a:t>
            </a:r>
            <a:endParaRPr lang="en-NZ" sz="1200" b="1" dirty="0">
              <a:solidFill>
                <a:schemeClr val="bg1"/>
              </a:solidFill>
            </a:endParaRPr>
          </a:p>
          <a:p>
            <a:pPr algn="l"/>
            <a:endParaRPr lang="en-NZ" sz="1800" b="0" i="0" u="none" strike="noStrike" baseline="0" dirty="0">
              <a:solidFill>
                <a:srgbClr val="000000"/>
              </a:solidFill>
              <a:latin typeface="Theinhardt Regular"/>
            </a:endParaRPr>
          </a:p>
          <a:p>
            <a:r>
              <a:rPr lang="en-US" sz="1200" b="0" i="0" u="none" strike="noStrike" baseline="0" dirty="0">
                <a:solidFill>
                  <a:srgbClr val="FFFFFF"/>
                </a:solidFill>
                <a:latin typeface="Theinhardt Regular"/>
              </a:rPr>
              <a:t>Christchurch is a city like no other, offering the best outdoor pursuits and activities such as skiing, golfing, hunting, fishing, tramping and mountain biking just in our backyard. Bordered by the Port Hills, the Canterbury plains, the Pacific Ocean and the Southern Alps, Christchurch is host to an abundance of wildlife and unique flora, offering spectacular scenery as well as the comforts of the city life. </a:t>
            </a:r>
          </a:p>
          <a:p>
            <a:endParaRPr lang="en-US" sz="1200" b="0" i="0" u="none" strike="noStrike" baseline="0" dirty="0">
              <a:solidFill>
                <a:srgbClr val="FFFFFF"/>
              </a:solidFill>
              <a:latin typeface="Theinhardt Regular"/>
            </a:endParaRPr>
          </a:p>
          <a:p>
            <a:r>
              <a:rPr lang="en-US" sz="1200" b="0" i="0" u="none" strike="noStrike" baseline="0" dirty="0">
                <a:solidFill>
                  <a:srgbClr val="FFFFFF"/>
                </a:solidFill>
                <a:latin typeface="Theinhardt Regular"/>
              </a:rPr>
              <a:t>In February 2011, Christchurch experienced a devastating earthquake that rocked the central city. Since then, Christchurch has emerged as one of New Zealand’s most resilient and innovative cities. It is an exciting time to visit as it is currently experiencing a renaissance of fresh ideas and renewed creativity. </a:t>
            </a:r>
          </a:p>
          <a:p>
            <a:endParaRPr lang="en-US" sz="1200" b="0" i="0" u="none" strike="noStrike" baseline="0" dirty="0">
              <a:solidFill>
                <a:srgbClr val="FFFFFF"/>
              </a:solidFill>
              <a:latin typeface="Theinhardt Regular"/>
            </a:endParaRPr>
          </a:p>
          <a:p>
            <a:r>
              <a:rPr lang="en-NZ" sz="1200" b="0" i="0" u="none" strike="noStrike" baseline="0" dirty="0">
                <a:solidFill>
                  <a:srgbClr val="FFFFFF"/>
                </a:solidFill>
                <a:latin typeface="Theinhardt Regular"/>
              </a:rPr>
              <a:t>Te Matatiki Toi Ora - The Christchurch Arts Centre, located in the heart of Ōtautahi Christchurch, The Arts Centre is an Aotearoa New Zealand landmark. Home to galleries, museums, cinemas, boutique retailers, artisan eateries and bars, engaging events, stunning venues and much more. </a:t>
            </a:r>
          </a:p>
          <a:p>
            <a:endParaRPr lang="en-NZ" sz="1200" b="0" i="0" u="none" strike="noStrike" baseline="0" dirty="0">
              <a:solidFill>
                <a:srgbClr val="FFFFFF"/>
              </a:solidFill>
              <a:latin typeface="Theinhardt Regular"/>
            </a:endParaRPr>
          </a:p>
          <a:p>
            <a:r>
              <a:rPr lang="en-NZ" sz="1200" b="1" i="0" u="none" strike="noStrike" baseline="0" dirty="0">
                <a:solidFill>
                  <a:srgbClr val="D4CCB0"/>
                </a:solidFill>
                <a:latin typeface="Theinhardt Regular"/>
              </a:rPr>
              <a:t>Hurunui Trails </a:t>
            </a:r>
          </a:p>
          <a:p>
            <a:r>
              <a:rPr lang="en-US" sz="1200" b="0" i="0" u="none" strike="noStrike" baseline="0" dirty="0">
                <a:solidFill>
                  <a:srgbClr val="FFFFFF"/>
                </a:solidFill>
                <a:latin typeface="Theinhardt Regular"/>
              </a:rPr>
              <a:t>The Waipara Vineyard Trail has been developed to encourage cycling and hiking in the Waipara Valley. Pass through world-class vineyards and historic farms; visit cellar doors and lunch at one of the </a:t>
            </a:r>
            <a:endParaRPr lang="en-NZ" sz="1200" b="1" dirty="0">
              <a:solidFill>
                <a:schemeClr val="bg1"/>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3A7D8BA-5612-F8AA-68E1-436A677FF263}"/>
              </a:ext>
            </a:extLst>
          </p:cNvPr>
          <p:cNvSpPr txBox="1"/>
          <p:nvPr/>
        </p:nvSpPr>
        <p:spPr>
          <a:xfrm>
            <a:off x="7404113" y="703037"/>
            <a:ext cx="3046602" cy="5909310"/>
          </a:xfrm>
          <a:prstGeom prst="rect">
            <a:avLst/>
          </a:prstGeom>
          <a:noFill/>
        </p:spPr>
        <p:txBody>
          <a:bodyPr wrap="square" rtlCol="0">
            <a:spAutoFit/>
          </a:bodyPr>
          <a:lstStyle/>
          <a:p>
            <a:pPr algn="l"/>
            <a:r>
              <a:rPr lang="en-NZ" dirty="0"/>
              <a:t> </a:t>
            </a:r>
            <a:endParaRPr lang="en-NZ" sz="1800" b="0" i="0" u="none" strike="noStrike" baseline="0" dirty="0">
              <a:solidFill>
                <a:srgbClr val="000000"/>
              </a:solidFill>
              <a:latin typeface="Theinhardt Regular"/>
            </a:endParaRPr>
          </a:p>
          <a:p>
            <a:r>
              <a:rPr lang="en-NZ" sz="1200" b="1" i="0" u="none" strike="noStrike" baseline="0" dirty="0">
                <a:solidFill>
                  <a:srgbClr val="D4CCB0"/>
                </a:solidFill>
                <a:latin typeface="Theinhardt Regular"/>
              </a:rPr>
              <a:t>Farmers Markets </a:t>
            </a:r>
          </a:p>
          <a:p>
            <a:r>
              <a:rPr lang="en-US" sz="1200" b="0" i="0" u="none" strike="noStrike" baseline="0" dirty="0">
                <a:solidFill>
                  <a:srgbClr val="FFFFFF"/>
                </a:solidFill>
                <a:latin typeface="Theinhardt Regular"/>
              </a:rPr>
              <a:t>Christchurch is full of the freshest and highest quality produce and products and the best place to find these are at local farmers markets, which occur all over the city in many different areas. Farmers markets bring together small local businesses and farmers that supply their community with fresh produce week after week. Many of the markets occur over the weekend and can be found in all corners of the city. Ask reception if you are interested in visiting a market and they can point you in the right direction. </a:t>
            </a:r>
          </a:p>
          <a:p>
            <a:endParaRPr lang="en-US" sz="1200" b="0" i="0" u="none" strike="noStrike" baseline="0" dirty="0">
              <a:solidFill>
                <a:srgbClr val="FFFFFF"/>
              </a:solidFill>
              <a:latin typeface="Theinhardt Regular"/>
            </a:endParaRPr>
          </a:p>
          <a:p>
            <a:r>
              <a:rPr lang="en-US" sz="1200" b="1" i="0" u="none" strike="noStrike" baseline="0" dirty="0">
                <a:solidFill>
                  <a:srgbClr val="D4CCB0"/>
                </a:solidFill>
                <a:latin typeface="Theinhardt Regular"/>
              </a:rPr>
              <a:t>Up &amp; Coming Events In Christchurch </a:t>
            </a:r>
          </a:p>
          <a:p>
            <a:r>
              <a:rPr lang="en-US" sz="1200" b="0" i="0" u="none" strike="noStrike" baseline="0" dirty="0">
                <a:solidFill>
                  <a:srgbClr val="FFFFFF"/>
                </a:solidFill>
                <a:latin typeface="Theinhardt Regular"/>
              </a:rPr>
              <a:t>Post Earthquake Christchurch is full of rebuilding and hype for new activities and events that will brighten the city and once again make it the beautiful Garden City. </a:t>
            </a:r>
          </a:p>
          <a:p>
            <a:endParaRPr lang="en-US" sz="1200" b="0" i="0" u="none" strike="noStrike" baseline="0" dirty="0">
              <a:solidFill>
                <a:srgbClr val="FFFFFF"/>
              </a:solidFill>
              <a:latin typeface="Theinhardt Regular"/>
            </a:endParaRPr>
          </a:p>
          <a:p>
            <a:r>
              <a:rPr lang="en-US" sz="1200" b="0" i="0" u="none" strike="noStrike" baseline="0" dirty="0">
                <a:solidFill>
                  <a:srgbClr val="FFFFFF"/>
                </a:solidFill>
                <a:latin typeface="Theinhardt Regular"/>
              </a:rPr>
              <a:t>Check out www.bethere.co.nz for information on events and many more, happening in Christchurch and the Canterbury area. </a:t>
            </a:r>
          </a:p>
          <a:p>
            <a:endParaRPr lang="en-US" sz="1200" b="0" i="0" u="none" strike="noStrike" baseline="0" dirty="0">
              <a:solidFill>
                <a:srgbClr val="FFFFFF"/>
              </a:solidFill>
              <a:latin typeface="Theinhardt Regular"/>
            </a:endParaRPr>
          </a:p>
          <a:p>
            <a:r>
              <a:rPr lang="en-US" sz="1200" b="0" i="0" u="none" strike="noStrike" baseline="0" dirty="0">
                <a:solidFill>
                  <a:srgbClr val="FFFFFF"/>
                </a:solidFill>
                <a:latin typeface="Theinhardt Regular"/>
              </a:rPr>
              <a:t>If you require more information or would like some assistance on these events &amp; activities, or any others, our Guest Services team share local knowledge and would be happy to assist you with your plans. Local maps and activity brochures are also available from reception. </a:t>
            </a:r>
            <a:endParaRPr lang="en-NZ" sz="1200" b="1" dirty="0">
              <a:solidFill>
                <a:schemeClr val="bg1"/>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E51BB20-4A6A-DB12-1660-8BAC37C49147}"/>
              </a:ext>
            </a:extLst>
          </p:cNvPr>
          <p:cNvSpPr txBox="1"/>
          <p:nvPr/>
        </p:nvSpPr>
        <p:spPr>
          <a:xfrm>
            <a:off x="3970129" y="764866"/>
            <a:ext cx="3429000" cy="5816977"/>
          </a:xfrm>
          <a:prstGeom prst="rect">
            <a:avLst/>
          </a:prstGeom>
          <a:noFill/>
        </p:spPr>
        <p:txBody>
          <a:bodyPr wrap="square" rtlCol="0">
            <a:spAutoFit/>
          </a:bodyPr>
          <a:lstStyle/>
          <a:p>
            <a:endParaRPr lang="en-US" sz="1200" b="0" i="0" u="none" strike="noStrike" baseline="0" dirty="0">
              <a:solidFill>
                <a:srgbClr val="FFFFFF"/>
              </a:solidFill>
              <a:latin typeface="Times New Roman" panose="02020603050405020304" pitchFamily="18" charset="0"/>
              <a:cs typeface="Times New Roman" panose="02020603050405020304" pitchFamily="18" charset="0"/>
            </a:endParaRP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wineries along the way. The views across the valley to the Main Divide are truly remarkable. Trails are designed for cyclists, walkers, and joggers. </a:t>
            </a:r>
          </a:p>
          <a:p>
            <a:endParaRPr lang="en-US" sz="1200" b="0"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200" b="1" i="0" u="none" strike="noStrike" baseline="0" dirty="0">
                <a:solidFill>
                  <a:srgbClr val="D4CCB0"/>
                </a:solidFill>
                <a:latin typeface="Times New Roman" panose="02020603050405020304" pitchFamily="18" charset="0"/>
                <a:cs typeface="Times New Roman" panose="02020603050405020304" pitchFamily="18" charset="0"/>
              </a:rPr>
              <a:t>Akaroa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Akaroa is a French settled township with amazing food and beautiful scenery, perfect for a day away from the city. The small township offers some once in a lifetime opportunities such as swimming with wild dolphins and the very special cooking school using local ingredients from sea and land. With many scenic walks and things to see in Akaroa there is no chance of a boring day. Take in the relaxing sea air, shop in some unique boutique shops; experience New Zealand with a French twist! </a:t>
            </a:r>
          </a:p>
          <a:p>
            <a:endParaRPr lang="en-US" sz="1200" b="0" i="0" u="none" strike="noStrike" baseline="0" dirty="0">
              <a:solidFill>
                <a:srgbClr val="FFFFFF"/>
              </a:solidFill>
              <a:latin typeface="Times New Roman" panose="02020603050405020304" pitchFamily="18" charset="0"/>
              <a:cs typeface="Times New Roman" panose="02020603050405020304" pitchFamily="18" charset="0"/>
            </a:endParaRPr>
          </a:p>
          <a:p>
            <a:r>
              <a:rPr lang="en-NZ" sz="1200" b="1" i="0" u="none" strike="noStrike" baseline="0" dirty="0">
                <a:solidFill>
                  <a:srgbClr val="D4CCB0"/>
                </a:solidFill>
                <a:latin typeface="Times New Roman" panose="02020603050405020304" pitchFamily="18" charset="0"/>
                <a:cs typeface="Times New Roman" panose="02020603050405020304" pitchFamily="18" charset="0"/>
              </a:rPr>
              <a:t>Christchurch Botanical Gardens </a:t>
            </a:r>
          </a:p>
          <a:p>
            <a:r>
              <a:rPr lang="en-US" sz="1200" b="0" i="0" u="none" strike="noStrike" baseline="0" dirty="0">
                <a:solidFill>
                  <a:srgbClr val="FFFFFF"/>
                </a:solidFill>
                <a:latin typeface="Times New Roman" panose="02020603050405020304" pitchFamily="18" charset="0"/>
                <a:cs typeface="Times New Roman" panose="02020603050405020304" pitchFamily="18" charset="0"/>
              </a:rPr>
              <a:t>Christchurch is known as the Garden City, what better way to experience the reason behind this name then seeing it for yourself. The area is a 2-minute walk from the Arts Centre. The Botanical Gardens is connected to Hagley Park making it the biggest, open, green space in Christchurch allowing you to feel like you are away from the city when in fact you are directly in the middle. Enter the green houses and see exotic flowers and plants, take a walk through the bush and just relax, stop for a drink or something to eat in the cafe or continue the relaxation by entering the Canterbury Museum and take a step back in time. </a:t>
            </a:r>
            <a:endParaRPr lang="en-NZ" sz="1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799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798</TotalTime>
  <Words>2795</Words>
  <Application>Microsoft Office PowerPoint</Application>
  <PresentationFormat>Custom</PresentationFormat>
  <Paragraphs>197</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Palatino</vt:lpstr>
      <vt:lpstr>Theinhardt Regular</vt:lpstr>
      <vt:lpstr>Algerian</vt:lpstr>
      <vt:lpstr>Book Antiqua</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Compendium.indd</dc:title>
  <dc:creator>JK</dc:creator>
  <cp:lastModifiedBy>manager@observatoryhotel.co.nz</cp:lastModifiedBy>
  <cp:revision>4</cp:revision>
  <cp:lastPrinted>2022-10-17T23:28:39Z</cp:lastPrinted>
  <dcterms:created xsi:type="dcterms:W3CDTF">2022-10-16T10:18:38Z</dcterms:created>
  <dcterms:modified xsi:type="dcterms:W3CDTF">2023-10-12T20:23:47Z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2022-04-18T00:00:00Z</vt:filetime>
  </property>
  <property fmtid="{D5CDD505-2E9C-101B-9397-08002B2CF9AE}" pid="3" name="LastSaved">
    <vt:filetime>2022-10-16T00:00:00Z</vt:filetime>
  </property>
  <property fmtid="{D5CDD505-2E9C-101B-9397-08002B2CF9AE}" pid="4" name="Producer">
    <vt:lpwstr>Microsoft: Print To PDF</vt:lpwstr>
  </property>
</Properties>
</file>